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notesMasterIdLst>
    <p:notesMasterId r:id="rId16"/>
  </p:notesMasterIdLst>
  <p:sldIdLst>
    <p:sldId id="256" r:id="rId2"/>
    <p:sldId id="257" r:id="rId3"/>
    <p:sldId id="258" r:id="rId4"/>
    <p:sldId id="259" r:id="rId5"/>
    <p:sldId id="260" r:id="rId6"/>
    <p:sldId id="262" r:id="rId7"/>
    <p:sldId id="263" r:id="rId8"/>
    <p:sldId id="265" r:id="rId9"/>
    <p:sldId id="266" r:id="rId10"/>
    <p:sldId id="264" r:id="rId11"/>
    <p:sldId id="267" r:id="rId12"/>
    <p:sldId id="268" r:id="rId13"/>
    <p:sldId id="269"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D4C9F8-14D1-4890-BA6C-50AA0628A24D}" v="117" dt="2022-09-16T18:55:36.4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267" autoAdjust="0"/>
  </p:normalViewPr>
  <p:slideViewPr>
    <p:cSldViewPr snapToGrid="0">
      <p:cViewPr varScale="1">
        <p:scale>
          <a:sx n="86" d="100"/>
          <a:sy n="86" d="100"/>
        </p:scale>
        <p:origin x="53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rris Bueno, Angela" userId="b8232014-281c-4726-a39a-713153e80496" providerId="ADAL" clId="{1CD4C9F8-14D1-4890-BA6C-50AA0628A24D}"/>
    <pc:docChg chg="undo custSel addSld modSld sldOrd">
      <pc:chgData name="Charris Bueno, Angela" userId="b8232014-281c-4726-a39a-713153e80496" providerId="ADAL" clId="{1CD4C9F8-14D1-4890-BA6C-50AA0628A24D}" dt="2022-09-16T18:56:51.473" v="1095" actId="1076"/>
      <pc:docMkLst>
        <pc:docMk/>
      </pc:docMkLst>
      <pc:sldChg chg="modSp modNotesTx">
        <pc:chgData name="Charris Bueno, Angela" userId="b8232014-281c-4726-a39a-713153e80496" providerId="ADAL" clId="{1CD4C9F8-14D1-4890-BA6C-50AA0628A24D}" dt="2022-08-05T18:56:21.549" v="302"/>
        <pc:sldMkLst>
          <pc:docMk/>
          <pc:sldMk cId="1108145533" sldId="259"/>
        </pc:sldMkLst>
        <pc:graphicFrameChg chg="mod">
          <ac:chgData name="Charris Bueno, Angela" userId="b8232014-281c-4726-a39a-713153e80496" providerId="ADAL" clId="{1CD4C9F8-14D1-4890-BA6C-50AA0628A24D}" dt="2022-07-29T23:01:48.338" v="7"/>
          <ac:graphicFrameMkLst>
            <pc:docMk/>
            <pc:sldMk cId="1108145533" sldId="259"/>
            <ac:graphicFrameMk id="6" creationId="{CBE10A11-2D79-6785-E3F3-851C881DC684}"/>
          </ac:graphicFrameMkLst>
        </pc:graphicFrameChg>
      </pc:sldChg>
      <pc:sldChg chg="addSp modSp mod ord">
        <pc:chgData name="Charris Bueno, Angela" userId="b8232014-281c-4726-a39a-713153e80496" providerId="ADAL" clId="{1CD4C9F8-14D1-4890-BA6C-50AA0628A24D}" dt="2022-08-04T19:09:56.157" v="57" actId="207"/>
        <pc:sldMkLst>
          <pc:docMk/>
          <pc:sldMk cId="658159615" sldId="260"/>
        </pc:sldMkLst>
        <pc:spChg chg="add mod">
          <ac:chgData name="Charris Bueno, Angela" userId="b8232014-281c-4726-a39a-713153e80496" providerId="ADAL" clId="{1CD4C9F8-14D1-4890-BA6C-50AA0628A24D}" dt="2022-08-04T19:09:56.157" v="57" actId="207"/>
          <ac:spMkLst>
            <pc:docMk/>
            <pc:sldMk cId="658159615" sldId="260"/>
            <ac:spMk id="29" creationId="{1AC83590-E759-46F9-8005-049441E17D42}"/>
          </ac:spMkLst>
        </pc:spChg>
      </pc:sldChg>
      <pc:sldChg chg="modSp mod">
        <pc:chgData name="Charris Bueno, Angela" userId="b8232014-281c-4726-a39a-713153e80496" providerId="ADAL" clId="{1CD4C9F8-14D1-4890-BA6C-50AA0628A24D}" dt="2022-08-04T19:21:39.715" v="179"/>
        <pc:sldMkLst>
          <pc:docMk/>
          <pc:sldMk cId="1263795086" sldId="262"/>
        </pc:sldMkLst>
        <pc:spChg chg="mod">
          <ac:chgData name="Charris Bueno, Angela" userId="b8232014-281c-4726-a39a-713153e80496" providerId="ADAL" clId="{1CD4C9F8-14D1-4890-BA6C-50AA0628A24D}" dt="2022-08-04T19:21:39.715" v="179"/>
          <ac:spMkLst>
            <pc:docMk/>
            <pc:sldMk cId="1263795086" sldId="262"/>
            <ac:spMk id="4" creationId="{68EBA9B6-4C8A-34C7-C91C-AC6E2452679A}"/>
          </ac:spMkLst>
        </pc:spChg>
      </pc:sldChg>
      <pc:sldChg chg="addSp delSp modSp new mod ord setBg modClrScheme chgLayout">
        <pc:chgData name="Charris Bueno, Angela" userId="b8232014-281c-4726-a39a-713153e80496" providerId="ADAL" clId="{1CD4C9F8-14D1-4890-BA6C-50AA0628A24D}" dt="2022-08-04T19:20:28.015" v="158"/>
        <pc:sldMkLst>
          <pc:docMk/>
          <pc:sldMk cId="1871845060" sldId="263"/>
        </pc:sldMkLst>
        <pc:spChg chg="mod ord">
          <ac:chgData name="Charris Bueno, Angela" userId="b8232014-281c-4726-a39a-713153e80496" providerId="ADAL" clId="{1CD4C9F8-14D1-4890-BA6C-50AA0628A24D}" dt="2022-08-04T19:16:38.828" v="103" actId="1076"/>
          <ac:spMkLst>
            <pc:docMk/>
            <pc:sldMk cId="1871845060" sldId="263"/>
            <ac:spMk id="2" creationId="{EFCC6A07-6C71-44B0-9CD4-390ED42290AE}"/>
          </ac:spMkLst>
        </pc:spChg>
        <pc:spChg chg="add del mod ord">
          <ac:chgData name="Charris Bueno, Angela" userId="b8232014-281c-4726-a39a-713153e80496" providerId="ADAL" clId="{1CD4C9F8-14D1-4890-BA6C-50AA0628A24D}" dt="2022-08-04T19:12:17.627" v="65" actId="26606"/>
          <ac:spMkLst>
            <pc:docMk/>
            <pc:sldMk cId="1871845060" sldId="263"/>
            <ac:spMk id="3" creationId="{2674E6C0-E6C8-44F3-AFDA-3848BDC4B488}"/>
          </ac:spMkLst>
        </pc:spChg>
        <pc:spChg chg="add del">
          <ac:chgData name="Charris Bueno, Angela" userId="b8232014-281c-4726-a39a-713153e80496" providerId="ADAL" clId="{1CD4C9F8-14D1-4890-BA6C-50AA0628A24D}" dt="2022-08-04T19:15:29.672" v="87"/>
          <ac:spMkLst>
            <pc:docMk/>
            <pc:sldMk cId="1871845060" sldId="263"/>
            <ac:spMk id="4" creationId="{2B98AADD-3904-4272-AB1C-4FE70B76CA00}"/>
          </ac:spMkLst>
        </pc:spChg>
        <pc:spChg chg="add del">
          <ac:chgData name="Charris Bueno, Angela" userId="b8232014-281c-4726-a39a-713153e80496" providerId="ADAL" clId="{1CD4C9F8-14D1-4890-BA6C-50AA0628A24D}" dt="2022-08-04T19:15:31.930" v="89"/>
          <ac:spMkLst>
            <pc:docMk/>
            <pc:sldMk cId="1871845060" sldId="263"/>
            <ac:spMk id="6" creationId="{92A585FB-1F00-43BD-8891-29ED050FDBF7}"/>
          </ac:spMkLst>
        </pc:spChg>
        <pc:spChg chg="add del">
          <ac:chgData name="Charris Bueno, Angela" userId="b8232014-281c-4726-a39a-713153e80496" providerId="ADAL" clId="{1CD4C9F8-14D1-4890-BA6C-50AA0628A24D}" dt="2022-08-04T19:16:30.051" v="99"/>
          <ac:spMkLst>
            <pc:docMk/>
            <pc:sldMk cId="1871845060" sldId="263"/>
            <ac:spMk id="8" creationId="{D90D7E80-9123-455D-8E29-D09A5A670995}"/>
          </ac:spMkLst>
        </pc:spChg>
        <pc:spChg chg="add del">
          <ac:chgData name="Charris Bueno, Angela" userId="b8232014-281c-4726-a39a-713153e80496" providerId="ADAL" clId="{1CD4C9F8-14D1-4890-BA6C-50AA0628A24D}" dt="2022-08-04T19:13:19.265" v="70" actId="26606"/>
          <ac:spMkLst>
            <pc:docMk/>
            <pc:sldMk cId="1871845060" sldId="263"/>
            <ac:spMk id="9" creationId="{E5F17139-31EE-46AC-B04F-DBBD852DD6CB}"/>
          </ac:spMkLst>
        </pc:spChg>
        <pc:spChg chg="add del">
          <ac:chgData name="Charris Bueno, Angela" userId="b8232014-281c-4726-a39a-713153e80496" providerId="ADAL" clId="{1CD4C9F8-14D1-4890-BA6C-50AA0628A24D}" dt="2022-08-04T19:13:19.265" v="70" actId="26606"/>
          <ac:spMkLst>
            <pc:docMk/>
            <pc:sldMk cId="1871845060" sldId="263"/>
            <ac:spMk id="26" creationId="{3CCA69EF-E8B5-4598-BEAD-258F15765D44}"/>
          </ac:spMkLst>
        </pc:spChg>
        <pc:spChg chg="add del">
          <ac:chgData name="Charris Bueno, Angela" userId="b8232014-281c-4726-a39a-713153e80496" providerId="ADAL" clId="{1CD4C9F8-14D1-4890-BA6C-50AA0628A24D}" dt="2022-08-04T19:13:19.265" v="70" actId="26606"/>
          <ac:spMkLst>
            <pc:docMk/>
            <pc:sldMk cId="1871845060" sldId="263"/>
            <ac:spMk id="28" creationId="{685D65ED-8248-4E7D-AF41-C2685CAE7021}"/>
          </ac:spMkLst>
        </pc:spChg>
        <pc:spChg chg="add">
          <ac:chgData name="Charris Bueno, Angela" userId="b8232014-281c-4726-a39a-713153e80496" providerId="ADAL" clId="{1CD4C9F8-14D1-4890-BA6C-50AA0628A24D}" dt="2022-08-04T19:13:19.265" v="70" actId="26606"/>
          <ac:spMkLst>
            <pc:docMk/>
            <pc:sldMk cId="1871845060" sldId="263"/>
            <ac:spMk id="40" creationId="{7D6BF779-0B8C-4CC2-9268-9506AD0C5331}"/>
          </ac:spMkLst>
        </pc:spChg>
        <pc:spChg chg="add">
          <ac:chgData name="Charris Bueno, Angela" userId="b8232014-281c-4726-a39a-713153e80496" providerId="ADAL" clId="{1CD4C9F8-14D1-4890-BA6C-50AA0628A24D}" dt="2022-08-04T19:13:19.265" v="70" actId="26606"/>
          <ac:spMkLst>
            <pc:docMk/>
            <pc:sldMk cId="1871845060" sldId="263"/>
            <ac:spMk id="42" creationId="{8B646C36-EEEC-4D52-8E8E-206F4CD8A3DA}"/>
          </ac:spMkLst>
        </pc:spChg>
        <pc:spChg chg="add">
          <ac:chgData name="Charris Bueno, Angela" userId="b8232014-281c-4726-a39a-713153e80496" providerId="ADAL" clId="{1CD4C9F8-14D1-4890-BA6C-50AA0628A24D}" dt="2022-08-04T19:13:19.265" v="70" actId="26606"/>
          <ac:spMkLst>
            <pc:docMk/>
            <pc:sldMk cId="1871845060" sldId="263"/>
            <ac:spMk id="48" creationId="{D6CA2F4C-8E9E-4BCD-B6E8-A68A311CA651}"/>
          </ac:spMkLst>
        </pc:spChg>
        <pc:spChg chg="add">
          <ac:chgData name="Charris Bueno, Angela" userId="b8232014-281c-4726-a39a-713153e80496" providerId="ADAL" clId="{1CD4C9F8-14D1-4890-BA6C-50AA0628A24D}" dt="2022-08-04T19:13:19.265" v="70" actId="26606"/>
          <ac:spMkLst>
            <pc:docMk/>
            <pc:sldMk cId="1871845060" sldId="263"/>
            <ac:spMk id="50" creationId="{4FB204DF-284E-45F6-A017-79A4DF57BCCB}"/>
          </ac:spMkLst>
        </pc:spChg>
        <pc:spChg chg="add">
          <ac:chgData name="Charris Bueno, Angela" userId="b8232014-281c-4726-a39a-713153e80496" providerId="ADAL" clId="{1CD4C9F8-14D1-4890-BA6C-50AA0628A24D}" dt="2022-08-04T19:13:19.265" v="70" actId="26606"/>
          <ac:spMkLst>
            <pc:docMk/>
            <pc:sldMk cId="1871845060" sldId="263"/>
            <ac:spMk id="52" creationId="{96FD6442-EB7D-4992-8D41-0B7FFDCB43E1}"/>
          </ac:spMkLst>
        </pc:spChg>
        <pc:spChg chg="add">
          <ac:chgData name="Charris Bueno, Angela" userId="b8232014-281c-4726-a39a-713153e80496" providerId="ADAL" clId="{1CD4C9F8-14D1-4890-BA6C-50AA0628A24D}" dt="2022-08-04T19:13:19.265" v="70" actId="26606"/>
          <ac:spMkLst>
            <pc:docMk/>
            <pc:sldMk cId="1871845060" sldId="263"/>
            <ac:spMk id="61" creationId="{4D1A5E71-B6B6-486A-8CDC-C7ABD9B903F6}"/>
          </ac:spMkLst>
        </pc:spChg>
        <pc:spChg chg="add">
          <ac:chgData name="Charris Bueno, Angela" userId="b8232014-281c-4726-a39a-713153e80496" providerId="ADAL" clId="{1CD4C9F8-14D1-4890-BA6C-50AA0628A24D}" dt="2022-08-04T19:13:19.265" v="70" actId="26606"/>
          <ac:spMkLst>
            <pc:docMk/>
            <pc:sldMk cId="1871845060" sldId="263"/>
            <ac:spMk id="63" creationId="{6004781B-698F-46D5-AADD-8AE9211719D8}"/>
          </ac:spMkLst>
        </pc:spChg>
        <pc:grpChg chg="add del">
          <ac:chgData name="Charris Bueno, Angela" userId="b8232014-281c-4726-a39a-713153e80496" providerId="ADAL" clId="{1CD4C9F8-14D1-4890-BA6C-50AA0628A24D}" dt="2022-08-04T19:13:19.265" v="70" actId="26606"/>
          <ac:grpSpMkLst>
            <pc:docMk/>
            <pc:sldMk cId="1871845060" sldId="263"/>
            <ac:grpSpMk id="11" creationId="{CB73D287-48F0-41E2-8B0B-DE4C7D175EAE}"/>
          </ac:grpSpMkLst>
        </pc:grpChg>
        <pc:grpChg chg="add">
          <ac:chgData name="Charris Bueno, Angela" userId="b8232014-281c-4726-a39a-713153e80496" providerId="ADAL" clId="{1CD4C9F8-14D1-4890-BA6C-50AA0628A24D}" dt="2022-08-04T19:13:19.265" v="70" actId="26606"/>
          <ac:grpSpMkLst>
            <pc:docMk/>
            <pc:sldMk cId="1871845060" sldId="263"/>
            <ac:grpSpMk id="33" creationId="{8A351602-3772-4279-B0D3-A523F6F6EAB3}"/>
          </ac:grpSpMkLst>
        </pc:grpChg>
        <pc:grpChg chg="add">
          <ac:chgData name="Charris Bueno, Angela" userId="b8232014-281c-4726-a39a-713153e80496" providerId="ADAL" clId="{1CD4C9F8-14D1-4890-BA6C-50AA0628A24D}" dt="2022-08-04T19:13:19.265" v="70" actId="26606"/>
          <ac:grpSpMkLst>
            <pc:docMk/>
            <pc:sldMk cId="1871845060" sldId="263"/>
            <ac:grpSpMk id="44" creationId="{308C40F4-6A24-4867-B726-B552DB0807B5}"/>
          </ac:grpSpMkLst>
        </pc:grpChg>
        <pc:grpChg chg="add">
          <ac:chgData name="Charris Bueno, Angela" userId="b8232014-281c-4726-a39a-713153e80496" providerId="ADAL" clId="{1CD4C9F8-14D1-4890-BA6C-50AA0628A24D}" dt="2022-08-04T19:13:19.265" v="70" actId="26606"/>
          <ac:grpSpMkLst>
            <pc:docMk/>
            <pc:sldMk cId="1871845060" sldId="263"/>
            <ac:grpSpMk id="54" creationId="{FB9739EB-7F66-433D-841F-AB3CD18700B7}"/>
          </ac:grpSpMkLst>
        </pc:grpChg>
        <pc:graphicFrameChg chg="add mod modGraphic">
          <ac:chgData name="Charris Bueno, Angela" userId="b8232014-281c-4726-a39a-713153e80496" providerId="ADAL" clId="{1CD4C9F8-14D1-4890-BA6C-50AA0628A24D}" dt="2022-08-04T19:19:19.360" v="151" actId="12100"/>
          <ac:graphicFrameMkLst>
            <pc:docMk/>
            <pc:sldMk cId="1871845060" sldId="263"/>
            <ac:graphicFrameMk id="5" creationId="{B61B009C-18D8-108E-7527-879E59671DBD}"/>
          </ac:graphicFrameMkLst>
        </pc:graphicFrameChg>
        <pc:picChg chg="add del mod modCrop">
          <ac:chgData name="Charris Bueno, Angela" userId="b8232014-281c-4726-a39a-713153e80496" providerId="ADAL" clId="{1CD4C9F8-14D1-4890-BA6C-50AA0628A24D}" dt="2022-08-04T19:16:34.686" v="102" actId="478"/>
          <ac:picMkLst>
            <pc:docMk/>
            <pc:sldMk cId="1871845060" sldId="263"/>
            <ac:picMk id="7" creationId="{64FA0810-74D4-4B45-A2E4-71EF33DA2830}"/>
          </ac:picMkLst>
        </pc:picChg>
        <pc:picChg chg="add mod modCrop">
          <ac:chgData name="Charris Bueno, Angela" userId="b8232014-281c-4726-a39a-713153e80496" providerId="ADAL" clId="{1CD4C9F8-14D1-4890-BA6C-50AA0628A24D}" dt="2022-08-04T19:19:37.256" v="155" actId="1076"/>
          <ac:picMkLst>
            <pc:docMk/>
            <pc:sldMk cId="1871845060" sldId="263"/>
            <ac:picMk id="10" creationId="{C078CA92-5F41-42A1-8DE8-4B7E9A01838E}"/>
          </ac:picMkLst>
        </pc:picChg>
        <pc:picChg chg="add mod modCrop">
          <ac:chgData name="Charris Bueno, Angela" userId="b8232014-281c-4726-a39a-713153e80496" providerId="ADAL" clId="{1CD4C9F8-14D1-4890-BA6C-50AA0628A24D}" dt="2022-08-04T19:19:41.437" v="156" actId="1076"/>
          <ac:picMkLst>
            <pc:docMk/>
            <pc:sldMk cId="1871845060" sldId="263"/>
            <ac:picMk id="49" creationId="{D3C64FDE-3D87-4C36-A4AA-F97476007C25}"/>
          </ac:picMkLst>
        </pc:picChg>
      </pc:sldChg>
      <pc:sldChg chg="addSp delSp modSp add mod ord modNotesTx">
        <pc:chgData name="Charris Bueno, Angela" userId="b8232014-281c-4726-a39a-713153e80496" providerId="ADAL" clId="{1CD4C9F8-14D1-4890-BA6C-50AA0628A24D}" dt="2022-09-16T18:55:13.907" v="1038" actId="20577"/>
        <pc:sldMkLst>
          <pc:docMk/>
          <pc:sldMk cId="580988544" sldId="264"/>
        </pc:sldMkLst>
        <pc:spChg chg="add del">
          <ac:chgData name="Charris Bueno, Angela" userId="b8232014-281c-4726-a39a-713153e80496" providerId="ADAL" clId="{1CD4C9F8-14D1-4890-BA6C-50AA0628A24D}" dt="2022-08-04T19:22:20.715" v="181"/>
          <ac:spMkLst>
            <pc:docMk/>
            <pc:sldMk cId="580988544" sldId="264"/>
            <ac:spMk id="2" creationId="{8A296CDC-FDCD-495A-94CC-936A9B46D8F9}"/>
          </ac:spMkLst>
        </pc:spChg>
        <pc:spChg chg="mod">
          <ac:chgData name="Charris Bueno, Angela" userId="b8232014-281c-4726-a39a-713153e80496" providerId="ADAL" clId="{1CD4C9F8-14D1-4890-BA6C-50AA0628A24D}" dt="2022-08-04T19:31:13.879" v="219" actId="1076"/>
          <ac:spMkLst>
            <pc:docMk/>
            <pc:sldMk cId="580988544" sldId="264"/>
            <ac:spMk id="4" creationId="{68EBA9B6-4C8A-34C7-C91C-AC6E2452679A}"/>
          </ac:spMkLst>
        </pc:spChg>
        <pc:spChg chg="add del">
          <ac:chgData name="Charris Bueno, Angela" userId="b8232014-281c-4726-a39a-713153e80496" providerId="ADAL" clId="{1CD4C9F8-14D1-4890-BA6C-50AA0628A24D}" dt="2022-08-04T19:22:50.234" v="188"/>
          <ac:spMkLst>
            <pc:docMk/>
            <pc:sldMk cId="580988544" sldId="264"/>
            <ac:spMk id="6" creationId="{63DB7486-36AE-4F65-B2CB-1870FC18E581}"/>
          </ac:spMkLst>
        </pc:spChg>
        <pc:spChg chg="add del">
          <ac:chgData name="Charris Bueno, Angela" userId="b8232014-281c-4726-a39a-713153e80496" providerId="ADAL" clId="{1CD4C9F8-14D1-4890-BA6C-50AA0628A24D}" dt="2022-08-04T19:24:31.475" v="190"/>
          <ac:spMkLst>
            <pc:docMk/>
            <pc:sldMk cId="580988544" sldId="264"/>
            <ac:spMk id="7" creationId="{6528133E-1113-4F60-9218-0463DB568D39}"/>
          </ac:spMkLst>
        </pc:spChg>
        <pc:spChg chg="add del mod">
          <ac:chgData name="Charris Bueno, Angela" userId="b8232014-281c-4726-a39a-713153e80496" providerId="ADAL" clId="{1CD4C9F8-14D1-4890-BA6C-50AA0628A24D}" dt="2022-08-04T19:26:08.077" v="195"/>
          <ac:spMkLst>
            <pc:docMk/>
            <pc:sldMk cId="580988544" sldId="264"/>
            <ac:spMk id="9" creationId="{051A8E8E-E3C9-4254-83E3-47FCC4D32E0F}"/>
          </ac:spMkLst>
        </pc:spChg>
        <pc:spChg chg="add del">
          <ac:chgData name="Charris Bueno, Angela" userId="b8232014-281c-4726-a39a-713153e80496" providerId="ADAL" clId="{1CD4C9F8-14D1-4890-BA6C-50AA0628A24D}" dt="2022-08-04T19:26:15.020" v="197"/>
          <ac:spMkLst>
            <pc:docMk/>
            <pc:sldMk cId="580988544" sldId="264"/>
            <ac:spMk id="10" creationId="{4E26A635-36A6-4ECB-8F5D-41B648395BDF}"/>
          </ac:spMkLst>
        </pc:spChg>
        <pc:picChg chg="add del mod">
          <ac:chgData name="Charris Bueno, Angela" userId="b8232014-281c-4726-a39a-713153e80496" providerId="ADAL" clId="{1CD4C9F8-14D1-4890-BA6C-50AA0628A24D}" dt="2022-08-04T19:22:48.171" v="186" actId="478"/>
          <ac:picMkLst>
            <pc:docMk/>
            <pc:sldMk cId="580988544" sldId="264"/>
            <ac:picMk id="3" creationId="{48ED8298-7FA1-45ED-A30D-BEFFB5A1105E}"/>
          </ac:picMkLst>
        </pc:picChg>
        <pc:picChg chg="add del">
          <ac:chgData name="Charris Bueno, Angela" userId="b8232014-281c-4726-a39a-713153e80496" providerId="ADAL" clId="{1CD4C9F8-14D1-4890-BA6C-50AA0628A24D}" dt="2022-08-04T19:22:47.011" v="185" actId="478"/>
          <ac:picMkLst>
            <pc:docMk/>
            <pc:sldMk cId="580988544" sldId="264"/>
            <ac:picMk id="5" creationId="{82C46B1E-CBF8-494E-A712-006C55C16D75}"/>
          </ac:picMkLst>
        </pc:picChg>
        <pc:picChg chg="add del mod">
          <ac:chgData name="Charris Bueno, Angela" userId="b8232014-281c-4726-a39a-713153e80496" providerId="ADAL" clId="{1CD4C9F8-14D1-4890-BA6C-50AA0628A24D}" dt="2022-08-04T19:24:48.322" v="193" actId="478"/>
          <ac:picMkLst>
            <pc:docMk/>
            <pc:sldMk cId="580988544" sldId="264"/>
            <ac:picMk id="8" creationId="{41D36574-81B3-4506-94D2-CEEE7521F9AB}"/>
          </ac:picMkLst>
        </pc:picChg>
        <pc:picChg chg="add del mod">
          <ac:chgData name="Charris Bueno, Angela" userId="b8232014-281c-4726-a39a-713153e80496" providerId="ADAL" clId="{1CD4C9F8-14D1-4890-BA6C-50AA0628A24D}" dt="2022-08-04T19:26:56.716" v="204" actId="478"/>
          <ac:picMkLst>
            <pc:docMk/>
            <pc:sldMk cId="580988544" sldId="264"/>
            <ac:picMk id="11" creationId="{1C47D8BA-7529-4167-91AF-4D94C41AD46D}"/>
          </ac:picMkLst>
        </pc:picChg>
        <pc:picChg chg="add del mod ord">
          <ac:chgData name="Charris Bueno, Angela" userId="b8232014-281c-4726-a39a-713153e80496" providerId="ADAL" clId="{1CD4C9F8-14D1-4890-BA6C-50AA0628A24D}" dt="2022-08-04T19:30:12.852" v="214" actId="478"/>
          <ac:picMkLst>
            <pc:docMk/>
            <pc:sldMk cId="580988544" sldId="264"/>
            <ac:picMk id="13" creationId="{30E2E2B2-88BF-4074-B9D5-7119CF35FB21}"/>
          </ac:picMkLst>
        </pc:picChg>
        <pc:picChg chg="add mod">
          <ac:chgData name="Charris Bueno, Angela" userId="b8232014-281c-4726-a39a-713153e80496" providerId="ADAL" clId="{1CD4C9F8-14D1-4890-BA6C-50AA0628A24D}" dt="2022-08-04T19:31:28.914" v="221" actId="1076"/>
          <ac:picMkLst>
            <pc:docMk/>
            <pc:sldMk cId="580988544" sldId="264"/>
            <ac:picMk id="15" creationId="{A4906BED-13D4-43F8-B418-030D41C4759D}"/>
          </ac:picMkLst>
        </pc:picChg>
        <pc:picChg chg="del">
          <ac:chgData name="Charris Bueno, Angela" userId="b8232014-281c-4726-a39a-713153e80496" providerId="ADAL" clId="{1CD4C9F8-14D1-4890-BA6C-50AA0628A24D}" dt="2022-08-04T19:20:54.616" v="162" actId="478"/>
          <ac:picMkLst>
            <pc:docMk/>
            <pc:sldMk cId="580988544" sldId="264"/>
            <ac:picMk id="4100" creationId="{D9712717-562D-A691-5508-6AB7FEE3006F}"/>
          </ac:picMkLst>
        </pc:picChg>
      </pc:sldChg>
      <pc:sldChg chg="addSp delSp modSp new mod">
        <pc:chgData name="Charris Bueno, Angela" userId="b8232014-281c-4726-a39a-713153e80496" providerId="ADAL" clId="{1CD4C9F8-14D1-4890-BA6C-50AA0628A24D}" dt="2022-08-04T20:06:42.123" v="299" actId="1076"/>
        <pc:sldMkLst>
          <pc:docMk/>
          <pc:sldMk cId="605510709" sldId="265"/>
        </pc:sldMkLst>
        <pc:spChg chg="mod">
          <ac:chgData name="Charris Bueno, Angela" userId="b8232014-281c-4726-a39a-713153e80496" providerId="ADAL" clId="{1CD4C9F8-14D1-4890-BA6C-50AA0628A24D}" dt="2022-08-04T19:33:53.400" v="252" actId="108"/>
          <ac:spMkLst>
            <pc:docMk/>
            <pc:sldMk cId="605510709" sldId="265"/>
            <ac:spMk id="2" creationId="{C1DF2F9A-E197-4541-80BA-883DCA4ADDFF}"/>
          </ac:spMkLst>
        </pc:spChg>
        <pc:spChg chg="mod">
          <ac:chgData name="Charris Bueno, Angela" userId="b8232014-281c-4726-a39a-713153e80496" providerId="ADAL" clId="{1CD4C9F8-14D1-4890-BA6C-50AA0628A24D}" dt="2022-08-04T20:03:56.590" v="282" actId="2710"/>
          <ac:spMkLst>
            <pc:docMk/>
            <pc:sldMk cId="605510709" sldId="265"/>
            <ac:spMk id="3" creationId="{198DE0DD-FFA0-4414-90DC-134055CE1F61}"/>
          </ac:spMkLst>
        </pc:spChg>
        <pc:spChg chg="add del">
          <ac:chgData name="Charris Bueno, Angela" userId="b8232014-281c-4726-a39a-713153e80496" providerId="ADAL" clId="{1CD4C9F8-14D1-4890-BA6C-50AA0628A24D}" dt="2022-08-04T19:33:10.397" v="243"/>
          <ac:spMkLst>
            <pc:docMk/>
            <pc:sldMk cId="605510709" sldId="265"/>
            <ac:spMk id="4" creationId="{D8ADBA22-2EAF-4C7F-9626-ED91135DA4FA}"/>
          </ac:spMkLst>
        </pc:spChg>
        <pc:picChg chg="add del mod modCrop">
          <ac:chgData name="Charris Bueno, Angela" userId="b8232014-281c-4726-a39a-713153e80496" providerId="ADAL" clId="{1CD4C9F8-14D1-4890-BA6C-50AA0628A24D}" dt="2022-08-04T20:03:20.680" v="267" actId="478"/>
          <ac:picMkLst>
            <pc:docMk/>
            <pc:sldMk cId="605510709" sldId="265"/>
            <ac:picMk id="5" creationId="{A9FFC264-19C9-4F0E-9176-7BA824354F6B}"/>
          </ac:picMkLst>
        </pc:picChg>
        <pc:picChg chg="add del mod">
          <ac:chgData name="Charris Bueno, Angela" userId="b8232014-281c-4726-a39a-713153e80496" providerId="ADAL" clId="{1CD4C9F8-14D1-4890-BA6C-50AA0628A24D}" dt="2022-08-04T20:05:53.345" v="294" actId="478"/>
          <ac:picMkLst>
            <pc:docMk/>
            <pc:sldMk cId="605510709" sldId="265"/>
            <ac:picMk id="7" creationId="{DD4A7888-4172-47C5-9A9E-79916C7B56A6}"/>
          </ac:picMkLst>
        </pc:picChg>
        <pc:picChg chg="add mod">
          <ac:chgData name="Charris Bueno, Angela" userId="b8232014-281c-4726-a39a-713153e80496" providerId="ADAL" clId="{1CD4C9F8-14D1-4890-BA6C-50AA0628A24D}" dt="2022-08-04T20:06:42.123" v="299" actId="1076"/>
          <ac:picMkLst>
            <pc:docMk/>
            <pc:sldMk cId="605510709" sldId="265"/>
            <ac:picMk id="9" creationId="{19811032-534A-4026-9D60-4159ADE1A5AF}"/>
          </ac:picMkLst>
        </pc:picChg>
      </pc:sldChg>
      <pc:sldChg chg="delSp modSp add mod ord modNotesTx">
        <pc:chgData name="Charris Bueno, Angela" userId="b8232014-281c-4726-a39a-713153e80496" providerId="ADAL" clId="{1CD4C9F8-14D1-4890-BA6C-50AA0628A24D}" dt="2022-08-18T21:12:41.385" v="487" actId="20577"/>
        <pc:sldMkLst>
          <pc:docMk/>
          <pc:sldMk cId="2305944011" sldId="266"/>
        </pc:sldMkLst>
        <pc:spChg chg="mod">
          <ac:chgData name="Charris Bueno, Angela" userId="b8232014-281c-4726-a39a-713153e80496" providerId="ADAL" clId="{1CD4C9F8-14D1-4890-BA6C-50AA0628A24D}" dt="2022-08-18T21:12:41.385" v="487" actId="20577"/>
          <ac:spMkLst>
            <pc:docMk/>
            <pc:sldMk cId="2305944011" sldId="266"/>
            <ac:spMk id="2" creationId="{A3F51567-66FF-669C-9D10-ADA763279891}"/>
          </ac:spMkLst>
        </pc:spChg>
        <pc:spChg chg="mod">
          <ac:chgData name="Charris Bueno, Angela" userId="b8232014-281c-4726-a39a-713153e80496" providerId="ADAL" clId="{1CD4C9F8-14D1-4890-BA6C-50AA0628A24D}" dt="2022-08-05T22:17:19.757" v="484" actId="20577"/>
          <ac:spMkLst>
            <pc:docMk/>
            <pc:sldMk cId="2305944011" sldId="266"/>
            <ac:spMk id="3" creationId="{A48C104E-3F99-33D4-A772-B232452370E7}"/>
          </ac:spMkLst>
        </pc:spChg>
        <pc:graphicFrameChg chg="del">
          <ac:chgData name="Charris Bueno, Angela" userId="b8232014-281c-4726-a39a-713153e80496" providerId="ADAL" clId="{1CD4C9F8-14D1-4890-BA6C-50AA0628A24D}" dt="2022-08-04T19:34:35.847" v="256" actId="478"/>
          <ac:graphicFrameMkLst>
            <pc:docMk/>
            <pc:sldMk cId="2305944011" sldId="266"/>
            <ac:graphicFrameMk id="6" creationId="{CBE10A11-2D79-6785-E3F3-851C881DC684}"/>
          </ac:graphicFrameMkLst>
        </pc:graphicFrameChg>
      </pc:sldChg>
      <pc:sldChg chg="addSp delSp modSp add mod ord setBg chgLayout">
        <pc:chgData name="Charris Bueno, Angela" userId="b8232014-281c-4726-a39a-713153e80496" providerId="ADAL" clId="{1CD4C9F8-14D1-4890-BA6C-50AA0628A24D}" dt="2022-09-16T17:52:58.488" v="929" actId="1076"/>
        <pc:sldMkLst>
          <pc:docMk/>
          <pc:sldMk cId="224833920" sldId="267"/>
        </pc:sldMkLst>
        <pc:spChg chg="mod ord">
          <ac:chgData name="Charris Bueno, Angela" userId="b8232014-281c-4726-a39a-713153e80496" providerId="ADAL" clId="{1CD4C9F8-14D1-4890-BA6C-50AA0628A24D}" dt="2022-09-16T17:17:55.403" v="916" actId="20577"/>
          <ac:spMkLst>
            <pc:docMk/>
            <pc:sldMk cId="224833920" sldId="267"/>
            <ac:spMk id="2" creationId="{C1DF2F9A-E197-4541-80BA-883DCA4ADDFF}"/>
          </ac:spMkLst>
        </pc:spChg>
        <pc:spChg chg="del mod ord">
          <ac:chgData name="Charris Bueno, Angela" userId="b8232014-281c-4726-a39a-713153e80496" providerId="ADAL" clId="{1CD4C9F8-14D1-4890-BA6C-50AA0628A24D}" dt="2022-09-16T17:52:26.718" v="923" actId="478"/>
          <ac:spMkLst>
            <pc:docMk/>
            <pc:sldMk cId="224833920" sldId="267"/>
            <ac:spMk id="3" creationId="{198DE0DD-FFA0-4414-90DC-134055CE1F61}"/>
          </ac:spMkLst>
        </pc:spChg>
        <pc:spChg chg="add del mod">
          <ac:chgData name="Charris Bueno, Angela" userId="b8232014-281c-4726-a39a-713153e80496" providerId="ADAL" clId="{1CD4C9F8-14D1-4890-BA6C-50AA0628A24D}" dt="2022-09-16T17:52:30.329" v="924" actId="478"/>
          <ac:spMkLst>
            <pc:docMk/>
            <pc:sldMk cId="224833920" sldId="267"/>
            <ac:spMk id="5" creationId="{96D4540C-615E-40B7-8B5E-2BDB3EA8F901}"/>
          </ac:spMkLst>
        </pc:spChg>
        <pc:spChg chg="add">
          <ac:chgData name="Charris Bueno, Angela" userId="b8232014-281c-4726-a39a-713153e80496" providerId="ADAL" clId="{1CD4C9F8-14D1-4890-BA6C-50AA0628A24D}" dt="2022-09-16T17:06:57.300" v="515" actId="26606"/>
          <ac:spMkLst>
            <pc:docMk/>
            <pc:sldMk cId="224833920" sldId="267"/>
            <ac:spMk id="8" creationId="{5A0118C5-4F8D-4CF4-BADD-53FEACC6C42A}"/>
          </ac:spMkLst>
        </pc:spChg>
        <pc:spChg chg="add">
          <ac:chgData name="Charris Bueno, Angela" userId="b8232014-281c-4726-a39a-713153e80496" providerId="ADAL" clId="{1CD4C9F8-14D1-4890-BA6C-50AA0628A24D}" dt="2022-09-16T17:06:57.300" v="515" actId="26606"/>
          <ac:spMkLst>
            <pc:docMk/>
            <pc:sldMk cId="224833920" sldId="267"/>
            <ac:spMk id="14" creationId="{E0E9B1DB-5C91-41C9-8C0D-C2CD3D570C43}"/>
          </ac:spMkLst>
        </pc:spChg>
        <pc:spChg chg="add">
          <ac:chgData name="Charris Bueno, Angela" userId="b8232014-281c-4726-a39a-713153e80496" providerId="ADAL" clId="{1CD4C9F8-14D1-4890-BA6C-50AA0628A24D}" dt="2022-09-16T17:06:57.300" v="515" actId="26606"/>
          <ac:spMkLst>
            <pc:docMk/>
            <pc:sldMk cId="224833920" sldId="267"/>
            <ac:spMk id="16" creationId="{402224B8-FCE1-4A12-84A7-B674B2B9EF83}"/>
          </ac:spMkLst>
        </pc:spChg>
        <pc:spChg chg="add">
          <ac:chgData name="Charris Bueno, Angela" userId="b8232014-281c-4726-a39a-713153e80496" providerId="ADAL" clId="{1CD4C9F8-14D1-4890-BA6C-50AA0628A24D}" dt="2022-09-16T17:06:57.300" v="515" actId="26606"/>
          <ac:spMkLst>
            <pc:docMk/>
            <pc:sldMk cId="224833920" sldId="267"/>
            <ac:spMk id="18" creationId="{41E366A2-885B-4E10-A479-4A650E4C6EBB}"/>
          </ac:spMkLst>
        </pc:spChg>
        <pc:spChg chg="add">
          <ac:chgData name="Charris Bueno, Angela" userId="b8232014-281c-4726-a39a-713153e80496" providerId="ADAL" clId="{1CD4C9F8-14D1-4890-BA6C-50AA0628A24D}" dt="2022-09-16T17:06:57.300" v="515" actId="26606"/>
          <ac:spMkLst>
            <pc:docMk/>
            <pc:sldMk cId="224833920" sldId="267"/>
            <ac:spMk id="20" creationId="{55C61911-45B2-48BF-AC7A-1EB579B42CBB}"/>
          </ac:spMkLst>
        </pc:spChg>
        <pc:spChg chg="add">
          <ac:chgData name="Charris Bueno, Angela" userId="b8232014-281c-4726-a39a-713153e80496" providerId="ADAL" clId="{1CD4C9F8-14D1-4890-BA6C-50AA0628A24D}" dt="2022-09-16T17:06:57.300" v="515" actId="26606"/>
          <ac:spMkLst>
            <pc:docMk/>
            <pc:sldMk cId="224833920" sldId="267"/>
            <ac:spMk id="22" creationId="{2DE4D4CE-6DAE-4A05-BE5B-6BCE3F4EC79B}"/>
          </ac:spMkLst>
        </pc:spChg>
        <pc:spChg chg="add">
          <ac:chgData name="Charris Bueno, Angela" userId="b8232014-281c-4726-a39a-713153e80496" providerId="ADAL" clId="{1CD4C9F8-14D1-4890-BA6C-50AA0628A24D}" dt="2022-09-16T17:06:57.300" v="515" actId="26606"/>
          <ac:spMkLst>
            <pc:docMk/>
            <pc:sldMk cId="224833920" sldId="267"/>
            <ac:spMk id="24" creationId="{10C23D31-5B0A-4956-A59F-A24F57D2A959}"/>
          </ac:spMkLst>
        </pc:spChg>
        <pc:spChg chg="add">
          <ac:chgData name="Charris Bueno, Angela" userId="b8232014-281c-4726-a39a-713153e80496" providerId="ADAL" clId="{1CD4C9F8-14D1-4890-BA6C-50AA0628A24D}" dt="2022-09-16T17:06:57.300" v="515" actId="26606"/>
          <ac:spMkLst>
            <pc:docMk/>
            <pc:sldMk cId="224833920" sldId="267"/>
            <ac:spMk id="26" creationId="{F4C6FC6E-4AAF-4628-B7E5-85DF9D323B6F}"/>
          </ac:spMkLst>
        </pc:spChg>
        <pc:grpChg chg="add">
          <ac:chgData name="Charris Bueno, Angela" userId="b8232014-281c-4726-a39a-713153e80496" providerId="ADAL" clId="{1CD4C9F8-14D1-4890-BA6C-50AA0628A24D}" dt="2022-09-16T17:06:57.300" v="515" actId="26606"/>
          <ac:grpSpMkLst>
            <pc:docMk/>
            <pc:sldMk cId="224833920" sldId="267"/>
            <ac:grpSpMk id="10" creationId="{B8CB1D39-68D4-4372-BF3B-2A33A7495E2B}"/>
          </ac:grpSpMkLst>
        </pc:grpChg>
        <pc:grpChg chg="add">
          <ac:chgData name="Charris Bueno, Angela" userId="b8232014-281c-4726-a39a-713153e80496" providerId="ADAL" clId="{1CD4C9F8-14D1-4890-BA6C-50AA0628A24D}" dt="2022-09-16T17:06:57.300" v="515" actId="26606"/>
          <ac:grpSpMkLst>
            <pc:docMk/>
            <pc:sldMk cId="224833920" sldId="267"/>
            <ac:grpSpMk id="28" creationId="{582A903B-6B78-4F0A-B7C9-3D80499020B8}"/>
          </ac:grpSpMkLst>
        </pc:grpChg>
        <pc:picChg chg="add mod modCrop">
          <ac:chgData name="Charris Bueno, Angela" userId="b8232014-281c-4726-a39a-713153e80496" providerId="ADAL" clId="{1CD4C9F8-14D1-4890-BA6C-50AA0628A24D}" dt="2022-09-16T17:52:58.488" v="929" actId="1076"/>
          <ac:picMkLst>
            <pc:docMk/>
            <pc:sldMk cId="224833920" sldId="267"/>
            <ac:picMk id="7" creationId="{E2329D63-262B-4C30-A25A-012C628F8312}"/>
          </ac:picMkLst>
        </pc:picChg>
        <pc:picChg chg="del">
          <ac:chgData name="Charris Bueno, Angela" userId="b8232014-281c-4726-a39a-713153e80496" providerId="ADAL" clId="{1CD4C9F8-14D1-4890-BA6C-50AA0628A24D}" dt="2022-09-16T17:06:13.319" v="496" actId="478"/>
          <ac:picMkLst>
            <pc:docMk/>
            <pc:sldMk cId="224833920" sldId="267"/>
            <ac:picMk id="9" creationId="{19811032-534A-4026-9D60-4159ADE1A5AF}"/>
          </ac:picMkLst>
        </pc:picChg>
      </pc:sldChg>
      <pc:sldChg chg="addSp delSp modSp add mod setBg modClrScheme addAnim modAnim delDesignElem chgLayout">
        <pc:chgData name="Charris Bueno, Angela" userId="b8232014-281c-4726-a39a-713153e80496" providerId="ADAL" clId="{1CD4C9F8-14D1-4890-BA6C-50AA0628A24D}" dt="2022-09-16T18:49:03.680" v="958"/>
        <pc:sldMkLst>
          <pc:docMk/>
          <pc:sldMk cId="2659943565" sldId="268"/>
        </pc:sldMkLst>
        <pc:spChg chg="mod ord">
          <ac:chgData name="Charris Bueno, Angela" userId="b8232014-281c-4726-a39a-713153e80496" providerId="ADAL" clId="{1CD4C9F8-14D1-4890-BA6C-50AA0628A24D}" dt="2022-09-16T18:48:56.785" v="956" actId="26606"/>
          <ac:spMkLst>
            <pc:docMk/>
            <pc:sldMk cId="2659943565" sldId="268"/>
            <ac:spMk id="2" creationId="{C1DF2F9A-E197-4541-80BA-883DCA4ADDFF}"/>
          </ac:spMkLst>
        </pc:spChg>
        <pc:spChg chg="del">
          <ac:chgData name="Charris Bueno, Angela" userId="b8232014-281c-4726-a39a-713153e80496" providerId="ADAL" clId="{1CD4C9F8-14D1-4890-BA6C-50AA0628A24D}" dt="2022-09-16T18:48:40.437" v="931"/>
          <ac:spMkLst>
            <pc:docMk/>
            <pc:sldMk cId="2659943565" sldId="268"/>
            <ac:spMk id="8" creationId="{5A0118C5-4F8D-4CF4-BADD-53FEACC6C42A}"/>
          </ac:spMkLst>
        </pc:spChg>
        <pc:spChg chg="add">
          <ac:chgData name="Charris Bueno, Angela" userId="b8232014-281c-4726-a39a-713153e80496" providerId="ADAL" clId="{1CD4C9F8-14D1-4890-BA6C-50AA0628A24D}" dt="2022-09-16T18:48:56.785" v="956" actId="26606"/>
          <ac:spMkLst>
            <pc:docMk/>
            <pc:sldMk cId="2659943565" sldId="268"/>
            <ac:spMk id="13" creationId="{7D6BF779-0B8C-4CC2-9268-9506AD0C5331}"/>
          </ac:spMkLst>
        </pc:spChg>
        <pc:spChg chg="del">
          <ac:chgData name="Charris Bueno, Angela" userId="b8232014-281c-4726-a39a-713153e80496" providerId="ADAL" clId="{1CD4C9F8-14D1-4890-BA6C-50AA0628A24D}" dt="2022-09-16T18:48:40.437" v="931"/>
          <ac:spMkLst>
            <pc:docMk/>
            <pc:sldMk cId="2659943565" sldId="268"/>
            <ac:spMk id="14" creationId="{E0E9B1DB-5C91-41C9-8C0D-C2CD3D570C43}"/>
          </ac:spMkLst>
        </pc:spChg>
        <pc:spChg chg="add">
          <ac:chgData name="Charris Bueno, Angela" userId="b8232014-281c-4726-a39a-713153e80496" providerId="ADAL" clId="{1CD4C9F8-14D1-4890-BA6C-50AA0628A24D}" dt="2022-09-16T18:48:56.785" v="956" actId="26606"/>
          <ac:spMkLst>
            <pc:docMk/>
            <pc:sldMk cId="2659943565" sldId="268"/>
            <ac:spMk id="15" creationId="{3A397E3E-B90C-4D82-BAAA-36F7AC6A4565}"/>
          </ac:spMkLst>
        </pc:spChg>
        <pc:spChg chg="del">
          <ac:chgData name="Charris Bueno, Angela" userId="b8232014-281c-4726-a39a-713153e80496" providerId="ADAL" clId="{1CD4C9F8-14D1-4890-BA6C-50AA0628A24D}" dt="2022-09-16T18:48:40.437" v="931"/>
          <ac:spMkLst>
            <pc:docMk/>
            <pc:sldMk cId="2659943565" sldId="268"/>
            <ac:spMk id="16" creationId="{402224B8-FCE1-4A12-84A7-B674B2B9EF83}"/>
          </ac:spMkLst>
        </pc:spChg>
        <pc:spChg chg="add">
          <ac:chgData name="Charris Bueno, Angela" userId="b8232014-281c-4726-a39a-713153e80496" providerId="ADAL" clId="{1CD4C9F8-14D1-4890-BA6C-50AA0628A24D}" dt="2022-09-16T18:48:56.785" v="956" actId="26606"/>
          <ac:spMkLst>
            <pc:docMk/>
            <pc:sldMk cId="2659943565" sldId="268"/>
            <ac:spMk id="17" creationId="{A2B5CBEA-F125-49B6-8335-227C325B112B}"/>
          </ac:spMkLst>
        </pc:spChg>
        <pc:spChg chg="del">
          <ac:chgData name="Charris Bueno, Angela" userId="b8232014-281c-4726-a39a-713153e80496" providerId="ADAL" clId="{1CD4C9F8-14D1-4890-BA6C-50AA0628A24D}" dt="2022-09-16T18:48:40.437" v="931"/>
          <ac:spMkLst>
            <pc:docMk/>
            <pc:sldMk cId="2659943565" sldId="268"/>
            <ac:spMk id="18" creationId="{41E366A2-885B-4E10-A479-4A650E4C6EBB}"/>
          </ac:spMkLst>
        </pc:spChg>
        <pc:spChg chg="add">
          <ac:chgData name="Charris Bueno, Angela" userId="b8232014-281c-4726-a39a-713153e80496" providerId="ADAL" clId="{1CD4C9F8-14D1-4890-BA6C-50AA0628A24D}" dt="2022-09-16T18:48:56.785" v="956" actId="26606"/>
          <ac:spMkLst>
            <pc:docMk/>
            <pc:sldMk cId="2659943565" sldId="268"/>
            <ac:spMk id="19" creationId="{42B987A8-3C5A-4495-85A2-B7BBC3EAC201}"/>
          </ac:spMkLst>
        </pc:spChg>
        <pc:spChg chg="del">
          <ac:chgData name="Charris Bueno, Angela" userId="b8232014-281c-4726-a39a-713153e80496" providerId="ADAL" clId="{1CD4C9F8-14D1-4890-BA6C-50AA0628A24D}" dt="2022-09-16T18:48:40.437" v="931"/>
          <ac:spMkLst>
            <pc:docMk/>
            <pc:sldMk cId="2659943565" sldId="268"/>
            <ac:spMk id="20" creationId="{55C61911-45B2-48BF-AC7A-1EB579B42CBB}"/>
          </ac:spMkLst>
        </pc:spChg>
        <pc:spChg chg="add">
          <ac:chgData name="Charris Bueno, Angela" userId="b8232014-281c-4726-a39a-713153e80496" providerId="ADAL" clId="{1CD4C9F8-14D1-4890-BA6C-50AA0628A24D}" dt="2022-09-16T18:48:56.785" v="956" actId="26606"/>
          <ac:spMkLst>
            <pc:docMk/>
            <pc:sldMk cId="2659943565" sldId="268"/>
            <ac:spMk id="21" creationId="{2C1D3151-5F97-4860-B56C-C98BD62CC255}"/>
          </ac:spMkLst>
        </pc:spChg>
        <pc:spChg chg="del">
          <ac:chgData name="Charris Bueno, Angela" userId="b8232014-281c-4726-a39a-713153e80496" providerId="ADAL" clId="{1CD4C9F8-14D1-4890-BA6C-50AA0628A24D}" dt="2022-09-16T18:48:40.437" v="931"/>
          <ac:spMkLst>
            <pc:docMk/>
            <pc:sldMk cId="2659943565" sldId="268"/>
            <ac:spMk id="22" creationId="{2DE4D4CE-6DAE-4A05-BE5B-6BCE3F4EC79B}"/>
          </ac:spMkLst>
        </pc:spChg>
        <pc:spChg chg="add">
          <ac:chgData name="Charris Bueno, Angela" userId="b8232014-281c-4726-a39a-713153e80496" providerId="ADAL" clId="{1CD4C9F8-14D1-4890-BA6C-50AA0628A24D}" dt="2022-09-16T18:48:56.785" v="956" actId="26606"/>
          <ac:spMkLst>
            <pc:docMk/>
            <pc:sldMk cId="2659943565" sldId="268"/>
            <ac:spMk id="23" creationId="{AB32CDD2-9715-425B-9CCC-CF8CE92BE064}"/>
          </ac:spMkLst>
        </pc:spChg>
        <pc:spChg chg="del">
          <ac:chgData name="Charris Bueno, Angela" userId="b8232014-281c-4726-a39a-713153e80496" providerId="ADAL" clId="{1CD4C9F8-14D1-4890-BA6C-50AA0628A24D}" dt="2022-09-16T18:48:40.437" v="931"/>
          <ac:spMkLst>
            <pc:docMk/>
            <pc:sldMk cId="2659943565" sldId="268"/>
            <ac:spMk id="24" creationId="{10C23D31-5B0A-4956-A59F-A24F57D2A959}"/>
          </ac:spMkLst>
        </pc:spChg>
        <pc:spChg chg="add">
          <ac:chgData name="Charris Bueno, Angela" userId="b8232014-281c-4726-a39a-713153e80496" providerId="ADAL" clId="{1CD4C9F8-14D1-4890-BA6C-50AA0628A24D}" dt="2022-09-16T18:48:56.785" v="956" actId="26606"/>
          <ac:spMkLst>
            <pc:docMk/>
            <pc:sldMk cId="2659943565" sldId="268"/>
            <ac:spMk id="25" creationId="{8CF5E676-CA04-4CED-9F1E-5026ED66E66D}"/>
          </ac:spMkLst>
        </pc:spChg>
        <pc:spChg chg="del">
          <ac:chgData name="Charris Bueno, Angela" userId="b8232014-281c-4726-a39a-713153e80496" providerId="ADAL" clId="{1CD4C9F8-14D1-4890-BA6C-50AA0628A24D}" dt="2022-09-16T18:48:40.437" v="931"/>
          <ac:spMkLst>
            <pc:docMk/>
            <pc:sldMk cId="2659943565" sldId="268"/>
            <ac:spMk id="26" creationId="{F4C6FC6E-4AAF-4628-B7E5-85DF9D323B6F}"/>
          </ac:spMkLst>
        </pc:spChg>
        <pc:spChg chg="add">
          <ac:chgData name="Charris Bueno, Angela" userId="b8232014-281c-4726-a39a-713153e80496" providerId="ADAL" clId="{1CD4C9F8-14D1-4890-BA6C-50AA0628A24D}" dt="2022-09-16T18:48:56.785" v="956" actId="26606"/>
          <ac:spMkLst>
            <pc:docMk/>
            <pc:sldMk cId="2659943565" sldId="268"/>
            <ac:spMk id="27" creationId="{EB013C47-A4B4-4108-87AF-82C5CD7DFF56}"/>
          </ac:spMkLst>
        </pc:spChg>
        <pc:spChg chg="add">
          <ac:chgData name="Charris Bueno, Angela" userId="b8232014-281c-4726-a39a-713153e80496" providerId="ADAL" clId="{1CD4C9F8-14D1-4890-BA6C-50AA0628A24D}" dt="2022-09-16T18:48:56.785" v="956" actId="26606"/>
          <ac:spMkLst>
            <pc:docMk/>
            <pc:sldMk cId="2659943565" sldId="268"/>
            <ac:spMk id="30" creationId="{8DE96824-E506-4448-8704-5EC7BF7BC51B}"/>
          </ac:spMkLst>
        </pc:spChg>
        <pc:spChg chg="add">
          <ac:chgData name="Charris Bueno, Angela" userId="b8232014-281c-4726-a39a-713153e80496" providerId="ADAL" clId="{1CD4C9F8-14D1-4890-BA6C-50AA0628A24D}" dt="2022-09-16T18:48:56.785" v="956" actId="26606"/>
          <ac:spMkLst>
            <pc:docMk/>
            <pc:sldMk cId="2659943565" sldId="268"/>
            <ac:spMk id="32" creationId="{4FB204DF-284E-45F6-A017-79A4DF57BCCB}"/>
          </ac:spMkLst>
        </pc:spChg>
        <pc:spChg chg="add">
          <ac:chgData name="Charris Bueno, Angela" userId="b8232014-281c-4726-a39a-713153e80496" providerId="ADAL" clId="{1CD4C9F8-14D1-4890-BA6C-50AA0628A24D}" dt="2022-09-16T18:48:56.785" v="956" actId="26606"/>
          <ac:spMkLst>
            <pc:docMk/>
            <pc:sldMk cId="2659943565" sldId="268"/>
            <ac:spMk id="34" creationId="{BC8E4194-D60D-466F-B2E4-E0A0C145FCAD}"/>
          </ac:spMkLst>
        </pc:spChg>
        <pc:spChg chg="add">
          <ac:chgData name="Charris Bueno, Angela" userId="b8232014-281c-4726-a39a-713153e80496" providerId="ADAL" clId="{1CD4C9F8-14D1-4890-BA6C-50AA0628A24D}" dt="2022-09-16T18:48:56.785" v="956" actId="26606"/>
          <ac:spMkLst>
            <pc:docMk/>
            <pc:sldMk cId="2659943565" sldId="268"/>
            <ac:spMk id="36" creationId="{E16C8D8F-10E9-4498-ABDB-0F923F8B6837}"/>
          </ac:spMkLst>
        </pc:spChg>
        <pc:spChg chg="add">
          <ac:chgData name="Charris Bueno, Angela" userId="b8232014-281c-4726-a39a-713153e80496" providerId="ADAL" clId="{1CD4C9F8-14D1-4890-BA6C-50AA0628A24D}" dt="2022-09-16T18:48:56.785" v="956" actId="26606"/>
          <ac:spMkLst>
            <pc:docMk/>
            <pc:sldMk cId="2659943565" sldId="268"/>
            <ac:spMk id="38" creationId="{1E5A83E3-8A11-4492-BB6E-F5F2240316FB}"/>
          </ac:spMkLst>
        </pc:spChg>
        <pc:grpChg chg="add">
          <ac:chgData name="Charris Bueno, Angela" userId="b8232014-281c-4726-a39a-713153e80496" providerId="ADAL" clId="{1CD4C9F8-14D1-4890-BA6C-50AA0628A24D}" dt="2022-09-16T18:48:56.785" v="956" actId="26606"/>
          <ac:grpSpMkLst>
            <pc:docMk/>
            <pc:sldMk cId="2659943565" sldId="268"/>
            <ac:grpSpMk id="4" creationId="{8A351602-3772-4279-B0D3-A523F6F6EAB3}"/>
          </ac:grpSpMkLst>
        </pc:grpChg>
        <pc:grpChg chg="del">
          <ac:chgData name="Charris Bueno, Angela" userId="b8232014-281c-4726-a39a-713153e80496" providerId="ADAL" clId="{1CD4C9F8-14D1-4890-BA6C-50AA0628A24D}" dt="2022-09-16T18:48:40.437" v="931"/>
          <ac:grpSpMkLst>
            <pc:docMk/>
            <pc:sldMk cId="2659943565" sldId="268"/>
            <ac:grpSpMk id="10" creationId="{B8CB1D39-68D4-4372-BF3B-2A33A7495E2B}"/>
          </ac:grpSpMkLst>
        </pc:grpChg>
        <pc:grpChg chg="del">
          <ac:chgData name="Charris Bueno, Angela" userId="b8232014-281c-4726-a39a-713153e80496" providerId="ADAL" clId="{1CD4C9F8-14D1-4890-BA6C-50AA0628A24D}" dt="2022-09-16T18:48:40.437" v="931"/>
          <ac:grpSpMkLst>
            <pc:docMk/>
            <pc:sldMk cId="2659943565" sldId="268"/>
            <ac:grpSpMk id="28" creationId="{582A903B-6B78-4F0A-B7C9-3D80499020B8}"/>
          </ac:grpSpMkLst>
        </pc:grpChg>
        <pc:grpChg chg="add">
          <ac:chgData name="Charris Bueno, Angela" userId="b8232014-281c-4726-a39a-713153e80496" providerId="ADAL" clId="{1CD4C9F8-14D1-4890-BA6C-50AA0628A24D}" dt="2022-09-16T18:48:56.785" v="956" actId="26606"/>
          <ac:grpSpMkLst>
            <pc:docMk/>
            <pc:sldMk cId="2659943565" sldId="268"/>
            <ac:grpSpMk id="40" creationId="{FB9739EB-7F66-433D-841F-AB3CD18700B7}"/>
          </ac:grpSpMkLst>
        </pc:grpChg>
        <pc:picChg chg="del">
          <ac:chgData name="Charris Bueno, Angela" userId="b8232014-281c-4726-a39a-713153e80496" providerId="ADAL" clId="{1CD4C9F8-14D1-4890-BA6C-50AA0628A24D}" dt="2022-09-16T18:48:47.252" v="933" actId="478"/>
          <ac:picMkLst>
            <pc:docMk/>
            <pc:sldMk cId="2659943565" sldId="268"/>
            <ac:picMk id="7" creationId="{E2329D63-262B-4C30-A25A-012C628F8312}"/>
          </ac:picMkLst>
        </pc:picChg>
      </pc:sldChg>
      <pc:sldChg chg="addSp delSp modSp add mod ord setBg modNotesTx">
        <pc:chgData name="Charris Bueno, Angela" userId="b8232014-281c-4726-a39a-713153e80496" providerId="ADAL" clId="{1CD4C9F8-14D1-4890-BA6C-50AA0628A24D}" dt="2022-09-16T18:55:07.534" v="1037" actId="20577"/>
        <pc:sldMkLst>
          <pc:docMk/>
          <pc:sldMk cId="3803159620" sldId="269"/>
        </pc:sldMkLst>
        <pc:picChg chg="del">
          <ac:chgData name="Charris Bueno, Angela" userId="b8232014-281c-4726-a39a-713153e80496" providerId="ADAL" clId="{1CD4C9F8-14D1-4890-BA6C-50AA0628A24D}" dt="2022-09-16T18:49:14.440" v="964" actId="478"/>
          <ac:picMkLst>
            <pc:docMk/>
            <pc:sldMk cId="3803159620" sldId="269"/>
            <ac:picMk id="15" creationId="{A4906BED-13D4-43F8-B418-030D41C4759D}"/>
          </ac:picMkLst>
        </pc:picChg>
        <pc:picChg chg="add mod">
          <ac:chgData name="Charris Bueno, Angela" userId="b8232014-281c-4726-a39a-713153e80496" providerId="ADAL" clId="{1CD4C9F8-14D1-4890-BA6C-50AA0628A24D}" dt="2022-09-16T18:49:51.580" v="967" actId="1076"/>
          <ac:picMkLst>
            <pc:docMk/>
            <pc:sldMk cId="3803159620" sldId="269"/>
            <ac:picMk id="1026" creationId="{B10B510A-A08A-4C87-AF59-EA540BDC0EB7}"/>
          </ac:picMkLst>
        </pc:picChg>
      </pc:sldChg>
      <pc:sldChg chg="addSp delSp modSp add mod setBg modClrScheme chgLayout">
        <pc:chgData name="Charris Bueno, Angela" userId="b8232014-281c-4726-a39a-713153e80496" providerId="ADAL" clId="{1CD4C9F8-14D1-4890-BA6C-50AA0628A24D}" dt="2022-09-16T18:56:51.473" v="1095" actId="1076"/>
        <pc:sldMkLst>
          <pc:docMk/>
          <pc:sldMk cId="872262882" sldId="270"/>
        </pc:sldMkLst>
        <pc:spChg chg="add del mod">
          <ac:chgData name="Charris Bueno, Angela" userId="b8232014-281c-4726-a39a-713153e80496" providerId="ADAL" clId="{1CD4C9F8-14D1-4890-BA6C-50AA0628A24D}" dt="2022-09-16T18:50:02.423" v="969" actId="478"/>
          <ac:spMkLst>
            <pc:docMk/>
            <pc:sldMk cId="872262882" sldId="270"/>
            <ac:spMk id="3" creationId="{830B502F-4C6F-4B41-BE4E-33A41F5F2D72}"/>
          </ac:spMkLst>
        </pc:spChg>
        <pc:spChg chg="del">
          <ac:chgData name="Charris Bueno, Angela" userId="b8232014-281c-4726-a39a-713153e80496" providerId="ADAL" clId="{1CD4C9F8-14D1-4890-BA6C-50AA0628A24D}" dt="2022-09-16T18:50:00.427" v="968" actId="478"/>
          <ac:spMkLst>
            <pc:docMk/>
            <pc:sldMk cId="872262882" sldId="270"/>
            <ac:spMk id="4" creationId="{68EBA9B6-4C8A-34C7-C91C-AC6E2452679A}"/>
          </ac:spMkLst>
        </pc:spChg>
        <pc:spChg chg="add mod">
          <ac:chgData name="Charris Bueno, Angela" userId="b8232014-281c-4726-a39a-713153e80496" providerId="ADAL" clId="{1CD4C9F8-14D1-4890-BA6C-50AA0628A24D}" dt="2022-09-16T18:56:51.473" v="1095" actId="1076"/>
          <ac:spMkLst>
            <pc:docMk/>
            <pc:sldMk cId="872262882" sldId="270"/>
            <ac:spMk id="5" creationId="{40E94A2D-8241-45D8-8DC3-F2A3614A6A7D}"/>
          </ac:spMkLst>
        </pc:spChg>
        <pc:spChg chg="add del">
          <ac:chgData name="Charris Bueno, Angela" userId="b8232014-281c-4726-a39a-713153e80496" providerId="ADAL" clId="{1CD4C9F8-14D1-4890-BA6C-50AA0628A24D}" dt="2022-09-16T18:53:35.810" v="993"/>
          <ac:spMkLst>
            <pc:docMk/>
            <pc:sldMk cId="872262882" sldId="270"/>
            <ac:spMk id="6" creationId="{6E3E82E6-C40A-4FA9-82E4-864D9312285E}"/>
          </ac:spMkLst>
        </pc:spChg>
        <pc:spChg chg="add del">
          <ac:chgData name="Charris Bueno, Angela" userId="b8232014-281c-4726-a39a-713153e80496" providerId="ADAL" clId="{1CD4C9F8-14D1-4890-BA6C-50AA0628A24D}" dt="2022-09-16T18:54:06.231" v="1001"/>
          <ac:spMkLst>
            <pc:docMk/>
            <pc:sldMk cId="872262882" sldId="270"/>
            <ac:spMk id="8" creationId="{EFACA6FA-C1BA-4AAB-8327-862561C09AEB}"/>
          </ac:spMkLst>
        </pc:spChg>
        <pc:picChg chg="add del mod">
          <ac:chgData name="Charris Bueno, Angela" userId="b8232014-281c-4726-a39a-713153e80496" providerId="ADAL" clId="{1CD4C9F8-14D1-4890-BA6C-50AA0628A24D}" dt="2022-09-16T18:53:57.953" v="999" actId="478"/>
          <ac:picMkLst>
            <pc:docMk/>
            <pc:sldMk cId="872262882" sldId="270"/>
            <ac:picMk id="7" creationId="{F6DB32F6-DBBC-47E0-955D-0352E51F0D62}"/>
          </ac:picMkLst>
        </pc:picChg>
        <pc:picChg chg="add del mod">
          <ac:chgData name="Charris Bueno, Angela" userId="b8232014-281c-4726-a39a-713153e80496" providerId="ADAL" clId="{1CD4C9F8-14D1-4890-BA6C-50AA0628A24D}" dt="2022-09-16T18:54:17.019" v="1004" actId="478"/>
          <ac:picMkLst>
            <pc:docMk/>
            <pc:sldMk cId="872262882" sldId="270"/>
            <ac:picMk id="9" creationId="{8BE02087-47BA-4DCE-A06B-0EEE9B9F68AD}"/>
          </ac:picMkLst>
        </pc:picChg>
        <pc:picChg chg="add del mod">
          <ac:chgData name="Charris Bueno, Angela" userId="b8232014-281c-4726-a39a-713153e80496" providerId="ADAL" clId="{1CD4C9F8-14D1-4890-BA6C-50AA0628A24D}" dt="2022-09-16T18:56:16.415" v="1043" actId="478"/>
          <ac:picMkLst>
            <pc:docMk/>
            <pc:sldMk cId="872262882" sldId="270"/>
            <ac:picMk id="11" creationId="{F0974A03-6697-437E-B083-9384D1E7475B}"/>
          </ac:picMkLst>
        </pc:picChg>
        <pc:picChg chg="del">
          <ac:chgData name="Charris Bueno, Angela" userId="b8232014-281c-4726-a39a-713153e80496" providerId="ADAL" clId="{1CD4C9F8-14D1-4890-BA6C-50AA0628A24D}" dt="2022-09-16T18:50:04.964" v="970" actId="478"/>
          <ac:picMkLst>
            <pc:docMk/>
            <pc:sldMk cId="872262882" sldId="270"/>
            <ac:picMk id="15" creationId="{A4906BED-13D4-43F8-B418-030D41C4759D}"/>
          </ac:picMkLst>
        </pc:picChg>
        <pc:picChg chg="add del mod">
          <ac:chgData name="Charris Bueno, Angela" userId="b8232014-281c-4726-a39a-713153e80496" providerId="ADAL" clId="{1CD4C9F8-14D1-4890-BA6C-50AA0628A24D}" dt="2022-09-16T18:53:11.527" v="991" actId="478"/>
          <ac:picMkLst>
            <pc:docMk/>
            <pc:sldMk cId="872262882" sldId="270"/>
            <ac:picMk id="2050" creationId="{567C404E-5F8B-4AB2-A3F3-AF4D9F87619D}"/>
          </ac:picMkLst>
        </pc:picChg>
        <pc:picChg chg="add del">
          <ac:chgData name="Charris Bueno, Angela" userId="b8232014-281c-4726-a39a-713153e80496" providerId="ADAL" clId="{1CD4C9F8-14D1-4890-BA6C-50AA0628A24D}" dt="2022-09-16T18:55:36.446" v="1041"/>
          <ac:picMkLst>
            <pc:docMk/>
            <pc:sldMk cId="872262882" sldId="270"/>
            <ac:picMk id="2056" creationId="{4B84F77D-6218-4159-A8F2-0D91987281C1}"/>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393C11-C5B7-45B3-8EA8-1BC6BC9ED47F}" type="doc">
      <dgm:prSet loTypeId="urn:microsoft.com/office/officeart/2005/8/layout/StepDownProcess" loCatId="process" qsTypeId="urn:microsoft.com/office/officeart/2005/8/quickstyle/simple1" qsCatId="simple" csTypeId="urn:microsoft.com/office/officeart/2005/8/colors/colorful1" csCatId="colorful" phldr="1"/>
      <dgm:spPr/>
      <dgm:t>
        <a:bodyPr/>
        <a:lstStyle/>
        <a:p>
          <a:endParaRPr lang="en-US"/>
        </a:p>
      </dgm:t>
    </dgm:pt>
    <dgm:pt modelId="{EF91F858-68FA-40E9-9636-42217C475968}">
      <dgm:prSet phldrT="[Text]" custT="1">
        <dgm:style>
          <a:lnRef idx="2">
            <a:schemeClr val="accent5">
              <a:shade val="50000"/>
            </a:schemeClr>
          </a:lnRef>
          <a:fillRef idx="1">
            <a:schemeClr val="accent5"/>
          </a:fillRef>
          <a:effectRef idx="0">
            <a:schemeClr val="accent5"/>
          </a:effectRef>
          <a:fontRef idx="minor">
            <a:schemeClr val="lt1"/>
          </a:fontRef>
        </dgm:style>
      </dgm:prSet>
      <dgm:spPr/>
      <dgm:t>
        <a:bodyPr/>
        <a:lstStyle/>
        <a:p>
          <a:r>
            <a:rPr lang="en-US" sz="2400" b="1" dirty="0"/>
            <a:t>Working directory</a:t>
          </a:r>
        </a:p>
      </dgm:t>
    </dgm:pt>
    <dgm:pt modelId="{E0F9505E-7CBF-4A2A-9000-01C0FDD66056}" type="parTrans" cxnId="{9EFDA720-D053-4D50-BAE2-03BF85C08AA0}">
      <dgm:prSet/>
      <dgm:spPr/>
      <dgm:t>
        <a:bodyPr/>
        <a:lstStyle/>
        <a:p>
          <a:endParaRPr lang="en-US"/>
        </a:p>
      </dgm:t>
    </dgm:pt>
    <dgm:pt modelId="{F414BFEB-6CAC-4C50-BBAA-C2EF7FEE6F94}" type="sibTrans" cxnId="{9EFDA720-D053-4D50-BAE2-03BF85C08AA0}">
      <dgm:prSet/>
      <dgm:spPr/>
      <dgm:t>
        <a:bodyPr/>
        <a:lstStyle/>
        <a:p>
          <a:endParaRPr lang="en-US"/>
        </a:p>
      </dgm:t>
    </dgm:pt>
    <dgm:pt modelId="{BD98E358-69E7-4437-8AD2-C7CB35F6C907}">
      <dgm:prSet phldrT="[Text]" custT="1"/>
      <dgm:spPr/>
      <dgm:t>
        <a:bodyPr/>
        <a:lstStyle/>
        <a:p>
          <a:pPr algn="ctr">
            <a:buNone/>
          </a:pPr>
          <a:r>
            <a:rPr lang="en-US" sz="2000" b="1" dirty="0"/>
            <a:t>git add</a:t>
          </a:r>
        </a:p>
      </dgm:t>
    </dgm:pt>
    <dgm:pt modelId="{5FBB0D71-D6E0-4B57-85F0-563CCB1FD6DC}" type="parTrans" cxnId="{EE8BFBA8-F582-4C06-9BDF-B4329C032C20}">
      <dgm:prSet/>
      <dgm:spPr/>
      <dgm:t>
        <a:bodyPr/>
        <a:lstStyle/>
        <a:p>
          <a:endParaRPr lang="en-US"/>
        </a:p>
      </dgm:t>
    </dgm:pt>
    <dgm:pt modelId="{01B614FD-4A15-444F-A616-B701C1BF10B8}" type="sibTrans" cxnId="{EE8BFBA8-F582-4C06-9BDF-B4329C032C20}">
      <dgm:prSet/>
      <dgm:spPr/>
      <dgm:t>
        <a:bodyPr/>
        <a:lstStyle/>
        <a:p>
          <a:endParaRPr lang="en-US"/>
        </a:p>
      </dgm:t>
    </dgm:pt>
    <dgm:pt modelId="{48E8B160-A5B7-4D82-87E0-681AC0834195}">
      <dgm:prSet phldrT="[Text]" custT="1">
        <dgm:style>
          <a:lnRef idx="2">
            <a:schemeClr val="accent6">
              <a:shade val="50000"/>
            </a:schemeClr>
          </a:lnRef>
          <a:fillRef idx="1">
            <a:schemeClr val="accent6"/>
          </a:fillRef>
          <a:effectRef idx="0">
            <a:schemeClr val="accent6"/>
          </a:effectRef>
          <a:fontRef idx="minor">
            <a:schemeClr val="lt1"/>
          </a:fontRef>
        </dgm:style>
      </dgm:prSet>
      <dgm:spPr/>
      <dgm:t>
        <a:bodyPr/>
        <a:lstStyle/>
        <a:p>
          <a:r>
            <a:rPr lang="en-US" sz="2400" b="1" dirty="0"/>
            <a:t>Staging area</a:t>
          </a:r>
        </a:p>
      </dgm:t>
    </dgm:pt>
    <dgm:pt modelId="{BE3E16C6-CC06-4EC2-B46F-94B3F2F63D67}" type="parTrans" cxnId="{5581B48D-91A2-4B3A-8B58-24793681D0D1}">
      <dgm:prSet/>
      <dgm:spPr/>
      <dgm:t>
        <a:bodyPr/>
        <a:lstStyle/>
        <a:p>
          <a:endParaRPr lang="en-US"/>
        </a:p>
      </dgm:t>
    </dgm:pt>
    <dgm:pt modelId="{E22FF439-FA2B-4B8F-9D42-7C521968BB62}" type="sibTrans" cxnId="{5581B48D-91A2-4B3A-8B58-24793681D0D1}">
      <dgm:prSet/>
      <dgm:spPr/>
      <dgm:t>
        <a:bodyPr/>
        <a:lstStyle/>
        <a:p>
          <a:endParaRPr lang="en-US"/>
        </a:p>
      </dgm:t>
    </dgm:pt>
    <dgm:pt modelId="{20652CDD-8A7B-4E30-A769-4247893A9BED}">
      <dgm:prSet phldrT="[Text]" custT="1"/>
      <dgm:spPr/>
      <dgm:t>
        <a:bodyPr/>
        <a:lstStyle/>
        <a:p>
          <a:r>
            <a:rPr lang="en-US" sz="2400" b="1" dirty="0"/>
            <a:t>Repository</a:t>
          </a:r>
        </a:p>
      </dgm:t>
    </dgm:pt>
    <dgm:pt modelId="{0068035D-5EDF-4AAB-8DA6-C538FC0FCB24}" type="parTrans" cxnId="{BCD8EAD4-D0F0-4DAF-AB14-2E34B9886872}">
      <dgm:prSet/>
      <dgm:spPr/>
      <dgm:t>
        <a:bodyPr/>
        <a:lstStyle/>
        <a:p>
          <a:endParaRPr lang="en-US"/>
        </a:p>
      </dgm:t>
    </dgm:pt>
    <dgm:pt modelId="{C145E5F5-168E-4E05-87E5-5B8FAD083DB9}" type="sibTrans" cxnId="{BCD8EAD4-D0F0-4DAF-AB14-2E34B9886872}">
      <dgm:prSet/>
      <dgm:spPr/>
      <dgm:t>
        <a:bodyPr/>
        <a:lstStyle/>
        <a:p>
          <a:endParaRPr lang="en-US"/>
        </a:p>
      </dgm:t>
    </dgm:pt>
    <dgm:pt modelId="{B67E9C11-6243-4D24-9B7C-E186347E619C}">
      <dgm:prSet phldrT="[Text]" custT="1"/>
      <dgm:spPr/>
      <dgm:t>
        <a:bodyPr/>
        <a:lstStyle/>
        <a:p>
          <a:pPr algn="ctr">
            <a:buNone/>
          </a:pPr>
          <a:r>
            <a:rPr lang="en-US" sz="2000" b="1" dirty="0"/>
            <a:t>git commit / push</a:t>
          </a:r>
        </a:p>
      </dgm:t>
    </dgm:pt>
    <dgm:pt modelId="{8B0F09D3-8822-4F0A-A99B-11EF3E087A49}" type="sibTrans" cxnId="{D695E434-A885-47E1-8160-491713724145}">
      <dgm:prSet/>
      <dgm:spPr/>
      <dgm:t>
        <a:bodyPr/>
        <a:lstStyle/>
        <a:p>
          <a:endParaRPr lang="en-US"/>
        </a:p>
      </dgm:t>
    </dgm:pt>
    <dgm:pt modelId="{C013B71F-3A33-4A04-BA6E-AA967DDAB5B5}" type="parTrans" cxnId="{D695E434-A885-47E1-8160-491713724145}">
      <dgm:prSet/>
      <dgm:spPr/>
      <dgm:t>
        <a:bodyPr/>
        <a:lstStyle/>
        <a:p>
          <a:endParaRPr lang="en-US"/>
        </a:p>
      </dgm:t>
    </dgm:pt>
    <dgm:pt modelId="{87C48D2B-5C54-4DA0-84C0-5960B0E2094B}" type="pres">
      <dgm:prSet presAssocID="{AC393C11-C5B7-45B3-8EA8-1BC6BC9ED47F}" presName="rootnode" presStyleCnt="0">
        <dgm:presLayoutVars>
          <dgm:chMax/>
          <dgm:chPref/>
          <dgm:dir/>
          <dgm:animLvl val="lvl"/>
        </dgm:presLayoutVars>
      </dgm:prSet>
      <dgm:spPr/>
    </dgm:pt>
    <dgm:pt modelId="{4D42DC5B-4700-4AD1-A90D-951C9FDD068A}" type="pres">
      <dgm:prSet presAssocID="{EF91F858-68FA-40E9-9636-42217C475968}" presName="composite" presStyleCnt="0"/>
      <dgm:spPr/>
    </dgm:pt>
    <dgm:pt modelId="{C2CD5CDE-E7CC-4954-8290-359F353CD193}" type="pres">
      <dgm:prSet presAssocID="{EF91F858-68FA-40E9-9636-42217C475968}" presName="bentUpArrow1" presStyleLbl="alignImgPlace1" presStyleIdx="0" presStyleCnt="2" custLinFactNeighborX="3020" custLinFactNeighborY="-30986">
        <dgm:style>
          <a:lnRef idx="2">
            <a:schemeClr val="accent5"/>
          </a:lnRef>
          <a:fillRef idx="1">
            <a:schemeClr val="lt1"/>
          </a:fillRef>
          <a:effectRef idx="0">
            <a:schemeClr val="accent5"/>
          </a:effectRef>
          <a:fontRef idx="minor">
            <a:schemeClr val="dk1"/>
          </a:fontRef>
        </dgm:style>
      </dgm:prSet>
      <dgm:spPr/>
    </dgm:pt>
    <dgm:pt modelId="{3D09C99F-4A1A-413C-A4C1-600A8C75E608}" type="pres">
      <dgm:prSet presAssocID="{EF91F858-68FA-40E9-9636-42217C475968}" presName="ParentText" presStyleLbl="node1" presStyleIdx="0" presStyleCnt="3" custScaleY="60950" custLinFactNeighborX="-23262" custLinFactNeighborY="-3881">
        <dgm:presLayoutVars>
          <dgm:chMax val="1"/>
          <dgm:chPref val="1"/>
          <dgm:bulletEnabled val="1"/>
        </dgm:presLayoutVars>
      </dgm:prSet>
      <dgm:spPr/>
    </dgm:pt>
    <dgm:pt modelId="{9A6760E0-DFF8-4E0A-A3D4-1DDFB3D6346B}" type="pres">
      <dgm:prSet presAssocID="{EF91F858-68FA-40E9-9636-42217C475968}" presName="ChildText" presStyleLbl="revTx" presStyleIdx="0" presStyleCnt="2" custScaleY="45186" custLinFactX="-60745" custLinFactY="54536" custLinFactNeighborX="-100000" custLinFactNeighborY="100000">
        <dgm:presLayoutVars>
          <dgm:chMax val="0"/>
          <dgm:chPref val="0"/>
          <dgm:bulletEnabled val="1"/>
        </dgm:presLayoutVars>
      </dgm:prSet>
      <dgm:spPr/>
    </dgm:pt>
    <dgm:pt modelId="{98F1F7BF-16D3-496A-AEB6-9B1E97D628F6}" type="pres">
      <dgm:prSet presAssocID="{F414BFEB-6CAC-4C50-BBAA-C2EF7FEE6F94}" presName="sibTrans" presStyleCnt="0"/>
      <dgm:spPr/>
    </dgm:pt>
    <dgm:pt modelId="{1035E855-60B0-46FA-82F3-5CB5D43F3835}" type="pres">
      <dgm:prSet presAssocID="{48E8B160-A5B7-4D82-87E0-681AC0834195}" presName="composite" presStyleCnt="0"/>
      <dgm:spPr/>
    </dgm:pt>
    <dgm:pt modelId="{D7FA95DD-88DB-4C48-9786-9A50F642187D}" type="pres">
      <dgm:prSet presAssocID="{48E8B160-A5B7-4D82-87E0-681AC0834195}" presName="bentUpArrow1" presStyleLbl="alignImgPlace1" presStyleIdx="1" presStyleCnt="2" custAng="16200000" custFlipVert="1" custScaleX="80768" custScaleY="141785" custLinFactX="18948" custLinFactNeighborX="100000" custLinFactNeighborY="-74205">
        <dgm:style>
          <a:lnRef idx="2">
            <a:schemeClr val="accent6"/>
          </a:lnRef>
          <a:fillRef idx="1">
            <a:schemeClr val="lt1"/>
          </a:fillRef>
          <a:effectRef idx="0">
            <a:schemeClr val="accent6"/>
          </a:effectRef>
          <a:fontRef idx="minor">
            <a:schemeClr val="dk1"/>
          </a:fontRef>
        </dgm:style>
      </dgm:prSet>
      <dgm:spPr/>
    </dgm:pt>
    <dgm:pt modelId="{B6116D0A-C076-4383-875C-AD0F9AF5FF10}" type="pres">
      <dgm:prSet presAssocID="{48E8B160-A5B7-4D82-87E0-681AC0834195}" presName="ParentText" presStyleLbl="node1" presStyleIdx="1" presStyleCnt="3" custScaleY="57555">
        <dgm:presLayoutVars>
          <dgm:chMax val="1"/>
          <dgm:chPref val="1"/>
          <dgm:bulletEnabled val="1"/>
        </dgm:presLayoutVars>
      </dgm:prSet>
      <dgm:spPr/>
    </dgm:pt>
    <dgm:pt modelId="{4AE24DB4-00FE-44AF-8015-1D1C69389654}" type="pres">
      <dgm:prSet presAssocID="{48E8B160-A5B7-4D82-87E0-681AC0834195}" presName="ChildText" presStyleLbl="revTx" presStyleIdx="1" presStyleCnt="2" custScaleX="149369" custScaleY="55692" custLinFactNeighborX="28591" custLinFactNeighborY="-26655">
        <dgm:presLayoutVars>
          <dgm:chMax val="0"/>
          <dgm:chPref val="0"/>
          <dgm:bulletEnabled val="1"/>
        </dgm:presLayoutVars>
      </dgm:prSet>
      <dgm:spPr/>
    </dgm:pt>
    <dgm:pt modelId="{809BCF11-BF51-4AC2-A183-2C17A81A6DA8}" type="pres">
      <dgm:prSet presAssocID="{E22FF439-FA2B-4B8F-9D42-7C521968BB62}" presName="sibTrans" presStyleCnt="0"/>
      <dgm:spPr/>
    </dgm:pt>
    <dgm:pt modelId="{61B412D4-F8D8-4F4D-B3FD-70E32BD8A9F8}" type="pres">
      <dgm:prSet presAssocID="{20652CDD-8A7B-4E30-A769-4247893A9BED}" presName="composite" presStyleCnt="0"/>
      <dgm:spPr/>
    </dgm:pt>
    <dgm:pt modelId="{E5456573-B946-40F0-B482-EC496205A1D1}" type="pres">
      <dgm:prSet presAssocID="{20652CDD-8A7B-4E30-A769-4247893A9BED}" presName="ParentText" presStyleLbl="node1" presStyleIdx="2" presStyleCnt="3" custScaleY="55286" custLinFactNeighborX="20927" custLinFactNeighborY="-9631">
        <dgm:presLayoutVars>
          <dgm:chMax val="1"/>
          <dgm:chPref val="1"/>
          <dgm:bulletEnabled val="1"/>
        </dgm:presLayoutVars>
      </dgm:prSet>
      <dgm:spPr/>
    </dgm:pt>
  </dgm:ptLst>
  <dgm:cxnLst>
    <dgm:cxn modelId="{9EFDA720-D053-4D50-BAE2-03BF85C08AA0}" srcId="{AC393C11-C5B7-45B3-8EA8-1BC6BC9ED47F}" destId="{EF91F858-68FA-40E9-9636-42217C475968}" srcOrd="0" destOrd="0" parTransId="{E0F9505E-7CBF-4A2A-9000-01C0FDD66056}" sibTransId="{F414BFEB-6CAC-4C50-BBAA-C2EF7FEE6F94}"/>
    <dgm:cxn modelId="{B13A3D21-55AE-4420-B1E7-5E299F8140E6}" type="presOf" srcId="{48E8B160-A5B7-4D82-87E0-681AC0834195}" destId="{B6116D0A-C076-4383-875C-AD0F9AF5FF10}" srcOrd="0" destOrd="0" presId="urn:microsoft.com/office/officeart/2005/8/layout/StepDownProcess"/>
    <dgm:cxn modelId="{D695E434-A885-47E1-8160-491713724145}" srcId="{48E8B160-A5B7-4D82-87E0-681AC0834195}" destId="{B67E9C11-6243-4D24-9B7C-E186347E619C}" srcOrd="0" destOrd="0" parTransId="{C013B71F-3A33-4A04-BA6E-AA967DDAB5B5}" sibTransId="{8B0F09D3-8822-4F0A-A99B-11EF3E087A49}"/>
    <dgm:cxn modelId="{E0504935-9E05-4C62-8242-533299E5E15B}" type="presOf" srcId="{B67E9C11-6243-4D24-9B7C-E186347E619C}" destId="{4AE24DB4-00FE-44AF-8015-1D1C69389654}" srcOrd="0" destOrd="0" presId="urn:microsoft.com/office/officeart/2005/8/layout/StepDownProcess"/>
    <dgm:cxn modelId="{B856D93C-BC80-4BAB-A0C0-F4D36A899B7F}" type="presOf" srcId="{20652CDD-8A7B-4E30-A769-4247893A9BED}" destId="{E5456573-B946-40F0-B482-EC496205A1D1}" srcOrd="0" destOrd="0" presId="urn:microsoft.com/office/officeart/2005/8/layout/StepDownProcess"/>
    <dgm:cxn modelId="{38FB9B5B-5AE1-46EB-A92C-F19785788681}" type="presOf" srcId="{EF91F858-68FA-40E9-9636-42217C475968}" destId="{3D09C99F-4A1A-413C-A4C1-600A8C75E608}" srcOrd="0" destOrd="0" presId="urn:microsoft.com/office/officeart/2005/8/layout/StepDownProcess"/>
    <dgm:cxn modelId="{A398CC5E-A435-4373-9D3A-0703F3A6C54E}" type="presOf" srcId="{AC393C11-C5B7-45B3-8EA8-1BC6BC9ED47F}" destId="{87C48D2B-5C54-4DA0-84C0-5960B0E2094B}" srcOrd="0" destOrd="0" presId="urn:microsoft.com/office/officeart/2005/8/layout/StepDownProcess"/>
    <dgm:cxn modelId="{4C733463-E453-4071-B290-896D08F9043E}" type="presOf" srcId="{BD98E358-69E7-4437-8AD2-C7CB35F6C907}" destId="{9A6760E0-DFF8-4E0A-A3D4-1DDFB3D6346B}" srcOrd="0" destOrd="0" presId="urn:microsoft.com/office/officeart/2005/8/layout/StepDownProcess"/>
    <dgm:cxn modelId="{5581B48D-91A2-4B3A-8B58-24793681D0D1}" srcId="{AC393C11-C5B7-45B3-8EA8-1BC6BC9ED47F}" destId="{48E8B160-A5B7-4D82-87E0-681AC0834195}" srcOrd="1" destOrd="0" parTransId="{BE3E16C6-CC06-4EC2-B46F-94B3F2F63D67}" sibTransId="{E22FF439-FA2B-4B8F-9D42-7C521968BB62}"/>
    <dgm:cxn modelId="{EE8BFBA8-F582-4C06-9BDF-B4329C032C20}" srcId="{EF91F858-68FA-40E9-9636-42217C475968}" destId="{BD98E358-69E7-4437-8AD2-C7CB35F6C907}" srcOrd="0" destOrd="0" parTransId="{5FBB0D71-D6E0-4B57-85F0-563CCB1FD6DC}" sibTransId="{01B614FD-4A15-444F-A616-B701C1BF10B8}"/>
    <dgm:cxn modelId="{BCD8EAD4-D0F0-4DAF-AB14-2E34B9886872}" srcId="{AC393C11-C5B7-45B3-8EA8-1BC6BC9ED47F}" destId="{20652CDD-8A7B-4E30-A769-4247893A9BED}" srcOrd="2" destOrd="0" parTransId="{0068035D-5EDF-4AAB-8DA6-C538FC0FCB24}" sibTransId="{C145E5F5-168E-4E05-87E5-5B8FAD083DB9}"/>
    <dgm:cxn modelId="{53E5C62A-BAF2-430B-8A93-D09E75D27B79}" type="presParOf" srcId="{87C48D2B-5C54-4DA0-84C0-5960B0E2094B}" destId="{4D42DC5B-4700-4AD1-A90D-951C9FDD068A}" srcOrd="0" destOrd="0" presId="urn:microsoft.com/office/officeart/2005/8/layout/StepDownProcess"/>
    <dgm:cxn modelId="{06EDDF95-38F6-4B7B-AAD2-92E3AE876657}" type="presParOf" srcId="{4D42DC5B-4700-4AD1-A90D-951C9FDD068A}" destId="{C2CD5CDE-E7CC-4954-8290-359F353CD193}" srcOrd="0" destOrd="0" presId="urn:microsoft.com/office/officeart/2005/8/layout/StepDownProcess"/>
    <dgm:cxn modelId="{202237C5-B6DC-412D-A4E2-4B076D714D84}" type="presParOf" srcId="{4D42DC5B-4700-4AD1-A90D-951C9FDD068A}" destId="{3D09C99F-4A1A-413C-A4C1-600A8C75E608}" srcOrd="1" destOrd="0" presId="urn:microsoft.com/office/officeart/2005/8/layout/StepDownProcess"/>
    <dgm:cxn modelId="{19CAF8BD-9210-4834-9490-992D66E4DDF7}" type="presParOf" srcId="{4D42DC5B-4700-4AD1-A90D-951C9FDD068A}" destId="{9A6760E0-DFF8-4E0A-A3D4-1DDFB3D6346B}" srcOrd="2" destOrd="0" presId="urn:microsoft.com/office/officeart/2005/8/layout/StepDownProcess"/>
    <dgm:cxn modelId="{1A38E0D1-DCD9-4D30-9778-42FBCB957C89}" type="presParOf" srcId="{87C48D2B-5C54-4DA0-84C0-5960B0E2094B}" destId="{98F1F7BF-16D3-496A-AEB6-9B1E97D628F6}" srcOrd="1" destOrd="0" presId="urn:microsoft.com/office/officeart/2005/8/layout/StepDownProcess"/>
    <dgm:cxn modelId="{99A8BEB7-D1B6-44B5-BB9E-D64B58352956}" type="presParOf" srcId="{87C48D2B-5C54-4DA0-84C0-5960B0E2094B}" destId="{1035E855-60B0-46FA-82F3-5CB5D43F3835}" srcOrd="2" destOrd="0" presId="urn:microsoft.com/office/officeart/2005/8/layout/StepDownProcess"/>
    <dgm:cxn modelId="{668C0AB8-1D57-4C27-9D50-857B19F72CBB}" type="presParOf" srcId="{1035E855-60B0-46FA-82F3-5CB5D43F3835}" destId="{D7FA95DD-88DB-4C48-9786-9A50F642187D}" srcOrd="0" destOrd="0" presId="urn:microsoft.com/office/officeart/2005/8/layout/StepDownProcess"/>
    <dgm:cxn modelId="{42EB3960-7FDB-44CA-9A3C-D5CB6B7E0E35}" type="presParOf" srcId="{1035E855-60B0-46FA-82F3-5CB5D43F3835}" destId="{B6116D0A-C076-4383-875C-AD0F9AF5FF10}" srcOrd="1" destOrd="0" presId="urn:microsoft.com/office/officeart/2005/8/layout/StepDownProcess"/>
    <dgm:cxn modelId="{542277BC-3324-4E6B-A7F2-730FD3DDDD5F}" type="presParOf" srcId="{1035E855-60B0-46FA-82F3-5CB5D43F3835}" destId="{4AE24DB4-00FE-44AF-8015-1D1C69389654}" srcOrd="2" destOrd="0" presId="urn:microsoft.com/office/officeart/2005/8/layout/StepDownProcess"/>
    <dgm:cxn modelId="{87531087-8D21-4E88-85B8-07999B05FD6F}" type="presParOf" srcId="{87C48D2B-5C54-4DA0-84C0-5960B0E2094B}" destId="{809BCF11-BF51-4AC2-A183-2C17A81A6DA8}" srcOrd="3" destOrd="0" presId="urn:microsoft.com/office/officeart/2005/8/layout/StepDownProcess"/>
    <dgm:cxn modelId="{5952D425-DB1F-4AEE-B8FD-14626D519CB6}" type="presParOf" srcId="{87C48D2B-5C54-4DA0-84C0-5960B0E2094B}" destId="{61B412D4-F8D8-4F4D-B3FD-70E32BD8A9F8}" srcOrd="4" destOrd="0" presId="urn:microsoft.com/office/officeart/2005/8/layout/StepDownProcess"/>
    <dgm:cxn modelId="{7452F3E1-3AA8-4F4A-9205-D5F328C8BA4D}" type="presParOf" srcId="{61B412D4-F8D8-4F4D-B3FD-70E32BD8A9F8}" destId="{E5456573-B946-40F0-B482-EC496205A1D1}"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411496-9B6D-4DCE-892C-D6BDA5D3F254}" type="doc">
      <dgm:prSet loTypeId="urn:microsoft.com/office/officeart/2005/8/layout/vList2" loCatId="list" qsTypeId="urn:microsoft.com/office/officeart/2005/8/quickstyle/simple1" qsCatId="simple" csTypeId="urn:microsoft.com/office/officeart/2005/8/colors/accent5_1" csCatId="accent5" phldr="1"/>
      <dgm:spPr/>
      <dgm:t>
        <a:bodyPr/>
        <a:lstStyle/>
        <a:p>
          <a:endParaRPr lang="en-US"/>
        </a:p>
      </dgm:t>
    </dgm:pt>
    <dgm:pt modelId="{3917776B-7FF0-4823-832A-B160D23F0A58}">
      <dgm:prSet custT="1"/>
      <dgm:spPr/>
      <dgm:t>
        <a:bodyPr/>
        <a:lstStyle/>
        <a:p>
          <a:pPr>
            <a:lnSpc>
              <a:spcPct val="150000"/>
            </a:lnSpc>
          </a:pPr>
          <a:r>
            <a:rPr lang="es-ES" sz="2000" dirty="0" err="1">
              <a:latin typeface="Arial" panose="020B0604020202020204" pitchFamily="34" charset="0"/>
              <a:cs typeface="Arial" panose="020B0604020202020204" pitchFamily="34" charset="0"/>
            </a:rPr>
            <a:t>git</a:t>
          </a:r>
          <a:r>
            <a:rPr lang="es-ES" sz="2000" dirty="0">
              <a:latin typeface="Arial" panose="020B0604020202020204" pitchFamily="34" charset="0"/>
              <a:cs typeface="Arial" panose="020B0604020202020204" pitchFamily="34" charset="0"/>
            </a:rPr>
            <a:t> es un software de VCS local que permite a los desarrolladores guardar instantáneas de sus proyectos a lo largo del tiempo.</a:t>
          </a:r>
          <a:endParaRPr lang="en-US" sz="2000" dirty="0">
            <a:latin typeface="Arial" panose="020B0604020202020204" pitchFamily="34" charset="0"/>
            <a:cs typeface="Arial" panose="020B0604020202020204" pitchFamily="34" charset="0"/>
          </a:endParaRPr>
        </a:p>
      </dgm:t>
    </dgm:pt>
    <dgm:pt modelId="{12A7CF2F-A557-4892-8B92-54F5702775CA}" type="parTrans" cxnId="{C9CA6000-4214-4A67-8349-13213A2F444B}">
      <dgm:prSet/>
      <dgm:spPr/>
      <dgm:t>
        <a:bodyPr/>
        <a:lstStyle/>
        <a:p>
          <a:endParaRPr lang="en-US"/>
        </a:p>
      </dgm:t>
    </dgm:pt>
    <dgm:pt modelId="{82E13D0A-A2DF-47B7-B553-973BC6D3053F}" type="sibTrans" cxnId="{C9CA6000-4214-4A67-8349-13213A2F444B}">
      <dgm:prSet/>
      <dgm:spPr/>
      <dgm:t>
        <a:bodyPr/>
        <a:lstStyle/>
        <a:p>
          <a:endParaRPr lang="en-US"/>
        </a:p>
      </dgm:t>
    </dgm:pt>
    <dgm:pt modelId="{A8AD1120-F639-4C85-9A01-D9030B483333}">
      <dgm:prSet custT="1"/>
      <dgm:spPr/>
      <dgm:t>
        <a:bodyPr/>
        <a:lstStyle/>
        <a:p>
          <a:pPr>
            <a:lnSpc>
              <a:spcPct val="150000"/>
            </a:lnSpc>
          </a:pPr>
          <a:r>
            <a:rPr lang="es-ES" sz="2000" dirty="0"/>
            <a:t>GitHub es una plataforma basada en la web que incorpora las características de control de versiones de </a:t>
          </a:r>
          <a:r>
            <a:rPr lang="es-ES" sz="2000" dirty="0" err="1"/>
            <a:t>git</a:t>
          </a:r>
          <a:r>
            <a:rPr lang="es-ES" sz="2000" dirty="0"/>
            <a:t> para que puedan ser utilizadas de forma colaborativa.</a:t>
          </a:r>
          <a:endParaRPr lang="en-US" sz="2000" dirty="0"/>
        </a:p>
      </dgm:t>
    </dgm:pt>
    <dgm:pt modelId="{574A0115-74D4-414D-821D-70BCA82AAD3B}" type="parTrans" cxnId="{0A74C615-47CE-4703-9A96-32CA41F40F13}">
      <dgm:prSet/>
      <dgm:spPr/>
      <dgm:t>
        <a:bodyPr/>
        <a:lstStyle/>
        <a:p>
          <a:endParaRPr lang="en-US"/>
        </a:p>
      </dgm:t>
    </dgm:pt>
    <dgm:pt modelId="{CC6FC45D-0F05-449C-BF7D-833F397D40DB}" type="sibTrans" cxnId="{0A74C615-47CE-4703-9A96-32CA41F40F13}">
      <dgm:prSet/>
      <dgm:spPr/>
      <dgm:t>
        <a:bodyPr/>
        <a:lstStyle/>
        <a:p>
          <a:endParaRPr lang="en-US"/>
        </a:p>
      </dgm:t>
    </dgm:pt>
    <dgm:pt modelId="{28FB31EA-118A-40C4-B5DF-9AA81FFC901E}" type="pres">
      <dgm:prSet presAssocID="{90411496-9B6D-4DCE-892C-D6BDA5D3F254}" presName="linear" presStyleCnt="0">
        <dgm:presLayoutVars>
          <dgm:animLvl val="lvl"/>
          <dgm:resizeHandles val="exact"/>
        </dgm:presLayoutVars>
      </dgm:prSet>
      <dgm:spPr/>
    </dgm:pt>
    <dgm:pt modelId="{D79F5E91-8E4A-4995-9288-B4457AA9C1B9}" type="pres">
      <dgm:prSet presAssocID="{3917776B-7FF0-4823-832A-B160D23F0A58}" presName="parentText" presStyleLbl="node1" presStyleIdx="0" presStyleCnt="2">
        <dgm:presLayoutVars>
          <dgm:chMax val="0"/>
          <dgm:bulletEnabled val="1"/>
        </dgm:presLayoutVars>
      </dgm:prSet>
      <dgm:spPr/>
    </dgm:pt>
    <dgm:pt modelId="{41D3E767-30BF-4B96-9768-03AA52CAF461}" type="pres">
      <dgm:prSet presAssocID="{82E13D0A-A2DF-47B7-B553-973BC6D3053F}" presName="spacer" presStyleCnt="0"/>
      <dgm:spPr/>
    </dgm:pt>
    <dgm:pt modelId="{0C7D1B19-4FF3-4B7C-82DF-CD37157463E7}" type="pres">
      <dgm:prSet presAssocID="{A8AD1120-F639-4C85-9A01-D9030B483333}" presName="parentText" presStyleLbl="node1" presStyleIdx="1" presStyleCnt="2" custLinFactY="8621" custLinFactNeighborX="-70" custLinFactNeighborY="100000">
        <dgm:presLayoutVars>
          <dgm:chMax val="0"/>
          <dgm:bulletEnabled val="1"/>
        </dgm:presLayoutVars>
      </dgm:prSet>
      <dgm:spPr/>
    </dgm:pt>
  </dgm:ptLst>
  <dgm:cxnLst>
    <dgm:cxn modelId="{C9CA6000-4214-4A67-8349-13213A2F444B}" srcId="{90411496-9B6D-4DCE-892C-D6BDA5D3F254}" destId="{3917776B-7FF0-4823-832A-B160D23F0A58}" srcOrd="0" destOrd="0" parTransId="{12A7CF2F-A557-4892-8B92-54F5702775CA}" sibTransId="{82E13D0A-A2DF-47B7-B553-973BC6D3053F}"/>
    <dgm:cxn modelId="{4A038104-CEF2-4F76-B17E-9A556D75308E}" type="presOf" srcId="{90411496-9B6D-4DCE-892C-D6BDA5D3F254}" destId="{28FB31EA-118A-40C4-B5DF-9AA81FFC901E}" srcOrd="0" destOrd="0" presId="urn:microsoft.com/office/officeart/2005/8/layout/vList2"/>
    <dgm:cxn modelId="{0A74C615-47CE-4703-9A96-32CA41F40F13}" srcId="{90411496-9B6D-4DCE-892C-D6BDA5D3F254}" destId="{A8AD1120-F639-4C85-9A01-D9030B483333}" srcOrd="1" destOrd="0" parTransId="{574A0115-74D4-414D-821D-70BCA82AAD3B}" sibTransId="{CC6FC45D-0F05-449C-BF7D-833F397D40DB}"/>
    <dgm:cxn modelId="{7B010E32-1B18-4523-B3BE-833BA6310B30}" type="presOf" srcId="{3917776B-7FF0-4823-832A-B160D23F0A58}" destId="{D79F5E91-8E4A-4995-9288-B4457AA9C1B9}" srcOrd="0" destOrd="0" presId="urn:microsoft.com/office/officeart/2005/8/layout/vList2"/>
    <dgm:cxn modelId="{16E88BE6-D411-4B0B-B64A-195C2B7E2820}" type="presOf" srcId="{A8AD1120-F639-4C85-9A01-D9030B483333}" destId="{0C7D1B19-4FF3-4B7C-82DF-CD37157463E7}" srcOrd="0" destOrd="0" presId="urn:microsoft.com/office/officeart/2005/8/layout/vList2"/>
    <dgm:cxn modelId="{23162880-7B17-404E-A084-142E031B8499}" type="presParOf" srcId="{28FB31EA-118A-40C4-B5DF-9AA81FFC901E}" destId="{D79F5E91-8E4A-4995-9288-B4457AA9C1B9}" srcOrd="0" destOrd="0" presId="urn:microsoft.com/office/officeart/2005/8/layout/vList2"/>
    <dgm:cxn modelId="{F8ABD310-DBC3-46E0-BE4F-330F95F0EDFA}" type="presParOf" srcId="{28FB31EA-118A-40C4-B5DF-9AA81FFC901E}" destId="{41D3E767-30BF-4B96-9768-03AA52CAF461}" srcOrd="1" destOrd="0" presId="urn:microsoft.com/office/officeart/2005/8/layout/vList2"/>
    <dgm:cxn modelId="{D8D5E2E4-E10D-41CD-BB33-D60952847F92}" type="presParOf" srcId="{28FB31EA-118A-40C4-B5DF-9AA81FFC901E}" destId="{0C7D1B19-4FF3-4B7C-82DF-CD37157463E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CD5CDE-E7CC-4954-8290-359F353CD193}">
      <dsp:nvSpPr>
        <dsp:cNvPr id="0" name=""/>
        <dsp:cNvSpPr/>
      </dsp:nvSpPr>
      <dsp:spPr>
        <a:xfrm rot="5400000">
          <a:off x="1025977" y="804755"/>
          <a:ext cx="1309990" cy="1491378"/>
        </a:xfrm>
        <a:prstGeom prst="bentUpArrow">
          <a:avLst>
            <a:gd name="adj1" fmla="val 32840"/>
            <a:gd name="adj2" fmla="val 25000"/>
            <a:gd name="adj3" fmla="val 35780"/>
          </a:avLst>
        </a:prstGeom>
        <a:solidFill>
          <a:schemeClr val="lt1"/>
        </a:solidFill>
        <a:ln w="12700" cap="flat" cmpd="sng" algn="ctr">
          <a:solidFill>
            <a:schemeClr val="accent5"/>
          </a:solidFill>
          <a:prstDash val="solid"/>
          <a:miter lim="800000"/>
        </a:ln>
        <a:effectLst/>
      </dsp:spPr>
      <dsp:style>
        <a:lnRef idx="2">
          <a:schemeClr val="accent5"/>
        </a:lnRef>
        <a:fillRef idx="1">
          <a:schemeClr val="lt1"/>
        </a:fillRef>
        <a:effectRef idx="0">
          <a:schemeClr val="accent5"/>
        </a:effectRef>
        <a:fontRef idx="minor">
          <a:schemeClr val="dk1"/>
        </a:fontRef>
      </dsp:style>
    </dsp:sp>
    <dsp:sp modelId="{3D09C99F-4A1A-413C-A4C1-600A8C75E608}">
      <dsp:nvSpPr>
        <dsp:cNvPr id="0" name=""/>
        <dsp:cNvSpPr/>
      </dsp:nvSpPr>
      <dsp:spPr>
        <a:xfrm>
          <a:off x="120884" y="0"/>
          <a:ext cx="2205253" cy="940827"/>
        </a:xfrm>
        <a:prstGeom prst="roundRect">
          <a:avLst>
            <a:gd name="adj" fmla="val 16670"/>
          </a:avLst>
        </a:prstGeom>
        <a:solidFill>
          <a:schemeClr val="accent5"/>
        </a:solidFill>
        <a:ln w="12700" cap="flat" cmpd="sng" algn="ctr">
          <a:solidFill>
            <a:schemeClr val="accent5">
              <a:shade val="50000"/>
            </a:schemeClr>
          </a:solidFill>
          <a:prstDash val="solid"/>
          <a:miter lim="800000"/>
        </a:ln>
        <a:effectLst/>
      </dsp:spPr>
      <dsp:style>
        <a:lnRef idx="2">
          <a:schemeClr val="accent5">
            <a:shade val="50000"/>
          </a:schemeClr>
        </a:lnRef>
        <a:fillRef idx="1">
          <a:schemeClr val="accent5"/>
        </a:fillRef>
        <a:effectRef idx="0">
          <a:schemeClr val="accent5"/>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Working directory</a:t>
          </a:r>
        </a:p>
      </dsp:txBody>
      <dsp:txXfrm>
        <a:off x="166820" y="45936"/>
        <a:ext cx="2113381" cy="848955"/>
      </dsp:txXfrm>
    </dsp:sp>
    <dsp:sp modelId="{9A6760E0-DFF8-4E0A-A3D4-1DDFB3D6346B}">
      <dsp:nvSpPr>
        <dsp:cNvPr id="0" name=""/>
        <dsp:cNvSpPr/>
      </dsp:nvSpPr>
      <dsp:spPr>
        <a:xfrm>
          <a:off x="260948" y="2175675"/>
          <a:ext cx="1603891" cy="5637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228600" lvl="1" indent="-228600" algn="ctr" defTabSz="889000">
            <a:lnSpc>
              <a:spcPct val="90000"/>
            </a:lnSpc>
            <a:spcBef>
              <a:spcPct val="0"/>
            </a:spcBef>
            <a:spcAft>
              <a:spcPct val="15000"/>
            </a:spcAft>
            <a:buNone/>
          </a:pPr>
          <a:r>
            <a:rPr lang="en-US" sz="2000" b="1" kern="1200" dirty="0"/>
            <a:t>git add</a:t>
          </a:r>
        </a:p>
      </dsp:txBody>
      <dsp:txXfrm>
        <a:off x="260948" y="2175675"/>
        <a:ext cx="1603891" cy="563745"/>
      </dsp:txXfrm>
    </dsp:sp>
    <dsp:sp modelId="{D7FA95DD-88DB-4C48-9786-9A50F642187D}">
      <dsp:nvSpPr>
        <dsp:cNvPr id="0" name=""/>
        <dsp:cNvSpPr/>
      </dsp:nvSpPr>
      <dsp:spPr>
        <a:xfrm flipV="1">
          <a:off x="4309601" y="1788388"/>
          <a:ext cx="1857370" cy="1204556"/>
        </a:xfrm>
        <a:prstGeom prst="bentUpArrow">
          <a:avLst>
            <a:gd name="adj1" fmla="val 32840"/>
            <a:gd name="adj2" fmla="val 25000"/>
            <a:gd name="adj3" fmla="val 35780"/>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sp>
    <dsp:sp modelId="{B6116D0A-C076-4383-875C-AD0F9AF5FF10}">
      <dsp:nvSpPr>
        <dsp:cNvPr id="0" name=""/>
        <dsp:cNvSpPr/>
      </dsp:nvSpPr>
      <dsp:spPr>
        <a:xfrm>
          <a:off x="2462259" y="1492497"/>
          <a:ext cx="2205253" cy="888422"/>
        </a:xfrm>
        <a:prstGeom prst="roundRect">
          <a:avLst>
            <a:gd name="adj" fmla="val 16670"/>
          </a:avLst>
        </a:prstGeom>
        <a:solidFill>
          <a:schemeClr val="accent6"/>
        </a:solidFill>
        <a:ln w="12700" cap="flat" cmpd="sng" algn="ctr">
          <a:solidFill>
            <a:schemeClr val="accent6">
              <a:shade val="50000"/>
            </a:schemeClr>
          </a:solidFill>
          <a:prstDash val="solid"/>
          <a:miter lim="800000"/>
        </a:ln>
        <a:effectLst/>
      </dsp:spPr>
      <dsp:style>
        <a:lnRef idx="2">
          <a:schemeClr val="accent6">
            <a:shade val="50000"/>
          </a:schemeClr>
        </a:lnRef>
        <a:fillRef idx="1">
          <a:schemeClr val="accent6"/>
        </a:fillRef>
        <a:effectRef idx="0">
          <a:schemeClr val="accent6"/>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Staging area</a:t>
          </a:r>
        </a:p>
      </dsp:txBody>
      <dsp:txXfrm>
        <a:off x="2505636" y="1535874"/>
        <a:ext cx="2118499" cy="801668"/>
      </dsp:txXfrm>
    </dsp:sp>
    <dsp:sp modelId="{4AE24DB4-00FE-44AF-8015-1D1C69389654}">
      <dsp:nvSpPr>
        <dsp:cNvPr id="0" name=""/>
        <dsp:cNvSpPr/>
      </dsp:nvSpPr>
      <dsp:spPr>
        <a:xfrm>
          <a:off x="4730168" y="1255968"/>
          <a:ext cx="2395716" cy="69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228600" lvl="1" indent="-228600" algn="ctr" defTabSz="889000">
            <a:lnSpc>
              <a:spcPct val="90000"/>
            </a:lnSpc>
            <a:spcBef>
              <a:spcPct val="0"/>
            </a:spcBef>
            <a:spcAft>
              <a:spcPct val="15000"/>
            </a:spcAft>
            <a:buNone/>
          </a:pPr>
          <a:r>
            <a:rPr lang="en-US" sz="2000" b="1" kern="1200" dirty="0"/>
            <a:t>git commit / push</a:t>
          </a:r>
        </a:p>
      </dsp:txBody>
      <dsp:txXfrm>
        <a:off x="4730168" y="1255968"/>
        <a:ext cx="2395716" cy="694819"/>
      </dsp:txXfrm>
    </dsp:sp>
    <dsp:sp modelId="{E5456573-B946-40F0-B482-EC496205A1D1}">
      <dsp:nvSpPr>
        <dsp:cNvPr id="0" name=""/>
        <dsp:cNvSpPr/>
      </dsp:nvSpPr>
      <dsp:spPr>
        <a:xfrm>
          <a:off x="4752141" y="3023909"/>
          <a:ext cx="2205253" cy="853397"/>
        </a:xfrm>
        <a:prstGeom prst="roundRect">
          <a:avLst>
            <a:gd name="adj" fmla="val 1667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Repository</a:t>
          </a:r>
        </a:p>
      </dsp:txBody>
      <dsp:txXfrm>
        <a:off x="4793808" y="3065576"/>
        <a:ext cx="2121919" cy="7700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F5E91-8E4A-4995-9288-B4457AA9C1B9}">
      <dsp:nvSpPr>
        <dsp:cNvPr id="0" name=""/>
        <dsp:cNvSpPr/>
      </dsp:nvSpPr>
      <dsp:spPr>
        <a:xfrm>
          <a:off x="0" y="1061900"/>
          <a:ext cx="6571413" cy="1709342"/>
        </a:xfrm>
        <a:prstGeom prst="roundRect">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50000"/>
            </a:lnSpc>
            <a:spcBef>
              <a:spcPct val="0"/>
            </a:spcBef>
            <a:spcAft>
              <a:spcPct val="35000"/>
            </a:spcAft>
            <a:buNone/>
          </a:pPr>
          <a:r>
            <a:rPr lang="es-ES" sz="2000" kern="1200" dirty="0" err="1">
              <a:latin typeface="Arial" panose="020B0604020202020204" pitchFamily="34" charset="0"/>
              <a:cs typeface="Arial" panose="020B0604020202020204" pitchFamily="34" charset="0"/>
            </a:rPr>
            <a:t>git</a:t>
          </a:r>
          <a:r>
            <a:rPr lang="es-ES" sz="2000" kern="1200" dirty="0">
              <a:latin typeface="Arial" panose="020B0604020202020204" pitchFamily="34" charset="0"/>
              <a:cs typeface="Arial" panose="020B0604020202020204" pitchFamily="34" charset="0"/>
            </a:rPr>
            <a:t> es un software de VCS local que permite a los desarrolladores guardar instantáneas de sus proyectos a lo largo del tiempo.</a:t>
          </a:r>
          <a:endParaRPr lang="en-US" sz="2000" kern="1200" dirty="0">
            <a:latin typeface="Arial" panose="020B0604020202020204" pitchFamily="34" charset="0"/>
            <a:cs typeface="Arial" panose="020B0604020202020204" pitchFamily="34" charset="0"/>
          </a:endParaRPr>
        </a:p>
      </dsp:txBody>
      <dsp:txXfrm>
        <a:off x="83443" y="1145343"/>
        <a:ext cx="6404527" cy="1542456"/>
      </dsp:txXfrm>
    </dsp:sp>
    <dsp:sp modelId="{0C7D1B19-4FF3-4B7C-82DF-CD37157463E7}">
      <dsp:nvSpPr>
        <dsp:cNvPr id="0" name=""/>
        <dsp:cNvSpPr/>
      </dsp:nvSpPr>
      <dsp:spPr>
        <a:xfrm>
          <a:off x="0" y="3293005"/>
          <a:ext cx="6571413" cy="1709342"/>
        </a:xfrm>
        <a:prstGeom prst="roundRect">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50000"/>
            </a:lnSpc>
            <a:spcBef>
              <a:spcPct val="0"/>
            </a:spcBef>
            <a:spcAft>
              <a:spcPct val="35000"/>
            </a:spcAft>
            <a:buNone/>
          </a:pPr>
          <a:r>
            <a:rPr lang="es-ES" sz="2000" kern="1200" dirty="0"/>
            <a:t>GitHub es una plataforma basada en la web que incorpora las características de control de versiones de </a:t>
          </a:r>
          <a:r>
            <a:rPr lang="es-ES" sz="2000" kern="1200" dirty="0" err="1"/>
            <a:t>git</a:t>
          </a:r>
          <a:r>
            <a:rPr lang="es-ES" sz="2000" kern="1200" dirty="0"/>
            <a:t> para que puedan ser utilizadas de forma colaborativa.</a:t>
          </a:r>
          <a:endParaRPr lang="en-US" sz="2000" kern="1200" dirty="0"/>
        </a:p>
      </dsp:txBody>
      <dsp:txXfrm>
        <a:off x="83443" y="3376448"/>
        <a:ext cx="6404527" cy="1542456"/>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gif>
</file>

<file path=ppt/media/image2.jpeg>
</file>

<file path=ppt/media/image3.png>
</file>

<file path=ppt/media/image4.gif>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9D1010-44DC-495F-A93A-89C5DD65C496}" type="datetimeFigureOut">
              <a:rPr lang="en-US" smtClean="0"/>
              <a:t>09/16/2022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1F860-387E-4364-91F2-FC94FC4D298C}" type="slidenum">
              <a:rPr lang="en-US" smtClean="0"/>
              <a:t>‹#›</a:t>
            </a:fld>
            <a:endParaRPr lang="en-US"/>
          </a:p>
        </p:txBody>
      </p:sp>
    </p:spTree>
    <p:extLst>
      <p:ext uri="{BB962C8B-B14F-4D97-AF65-F5344CB8AC3E}">
        <p14:creationId xmlns:p14="http://schemas.microsoft.com/office/powerpoint/2010/main" val="1079657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git-scm.com/download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git-scm.com/download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git-scm.com/downloads"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Sistema de control de versiones: programa que </a:t>
            </a:r>
            <a:r>
              <a:rPr lang="en-US" dirty="0" err="1"/>
              <a:t>controla</a:t>
            </a:r>
            <a:r>
              <a:rPr lang="en-US" dirty="0"/>
              <a:t> las </a:t>
            </a:r>
            <a:r>
              <a:rPr lang="en-US" dirty="0" err="1"/>
              <a:t>diferentes</a:t>
            </a:r>
            <a:r>
              <a:rPr lang="en-US" dirty="0"/>
              <a:t> versiones de un programa</a:t>
            </a:r>
          </a:p>
          <a:p>
            <a:r>
              <a:rPr lang="en-US" dirty="0"/>
              <a:t>	CVS, Subversion, Mercurial, Git</a:t>
            </a:r>
          </a:p>
        </p:txBody>
      </p:sp>
      <p:sp>
        <p:nvSpPr>
          <p:cNvPr id="4" name="Slide Number Placeholder 3"/>
          <p:cNvSpPr>
            <a:spLocks noGrp="1"/>
          </p:cNvSpPr>
          <p:nvPr>
            <p:ph type="sldNum" sz="quarter" idx="5"/>
          </p:nvPr>
        </p:nvSpPr>
        <p:spPr/>
        <p:txBody>
          <a:bodyPr/>
          <a:lstStyle/>
          <a:p>
            <a:fld id="{EF71F860-387E-4364-91F2-FC94FC4D298C}" type="slidenum">
              <a:rPr lang="en-US" smtClean="0"/>
              <a:t>2</a:t>
            </a:fld>
            <a:endParaRPr lang="en-US"/>
          </a:p>
        </p:txBody>
      </p:sp>
    </p:spTree>
    <p:extLst>
      <p:ext uri="{BB962C8B-B14F-4D97-AF65-F5344CB8AC3E}">
        <p14:creationId xmlns:p14="http://schemas.microsoft.com/office/powerpoint/2010/main" val="31290179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s-ES" b="0" i="0" dirty="0">
                <a:solidFill>
                  <a:srgbClr val="4E443C"/>
                </a:solidFill>
                <a:effectLst/>
                <a:latin typeface="Arial" panose="020B0604020202020204" pitchFamily="34" charset="0"/>
              </a:rPr>
              <a:t>Git maneja sus datos como un conjunto de copias instantáneas de un sistema de archivos miniatura. Cada vez que confirmas un cambio, o guardas el estado de tu proyecto en Git, él básicamente toma una foto del aspecto de todos tus archivos en ese momento y guarda una referencia a esa copia instantánea. Para ser eficiente, si los archivos no se han modificado Git no almacena el archivo de nuevo, sino un enlace al archivo anterior idéntico que ya tiene almacenado. Git maneja sus datos como una secuencia de copias instantáneas.</a:t>
            </a:r>
          </a:p>
        </p:txBody>
      </p:sp>
      <p:sp>
        <p:nvSpPr>
          <p:cNvPr id="4" name="Slide Number Placeholder 3"/>
          <p:cNvSpPr>
            <a:spLocks noGrp="1"/>
          </p:cNvSpPr>
          <p:nvPr>
            <p:ph type="sldNum" sz="quarter" idx="5"/>
          </p:nvPr>
        </p:nvSpPr>
        <p:spPr/>
        <p:txBody>
          <a:bodyPr/>
          <a:lstStyle/>
          <a:p>
            <a:fld id="{EF71F860-387E-4364-91F2-FC94FC4D298C}" type="slidenum">
              <a:rPr lang="en-US" smtClean="0"/>
              <a:t>3</a:t>
            </a:fld>
            <a:endParaRPr lang="en-US"/>
          </a:p>
        </p:txBody>
      </p:sp>
    </p:spTree>
    <p:extLst>
      <p:ext uri="{BB962C8B-B14F-4D97-AF65-F5344CB8AC3E}">
        <p14:creationId xmlns:p14="http://schemas.microsoft.com/office/powerpoint/2010/main" val="2700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Working directory: </a:t>
            </a:r>
            <a:r>
              <a:rPr lang="en-US" dirty="0" err="1"/>
              <a:t>directorio</a:t>
            </a:r>
            <a:r>
              <a:rPr lang="en-US" dirty="0"/>
              <a:t> local donde trabajo con mis </a:t>
            </a:r>
            <a:r>
              <a:rPr lang="en-US" dirty="0" err="1"/>
              <a:t>archivos</a:t>
            </a:r>
            <a:endParaRPr lang="en-US" dirty="0"/>
          </a:p>
          <a:p>
            <a:r>
              <a:rPr lang="en-US" dirty="0"/>
              <a:t>Staging area: area de </a:t>
            </a:r>
            <a:r>
              <a:rPr lang="en-US" dirty="0" err="1"/>
              <a:t>archivos</a:t>
            </a:r>
            <a:r>
              <a:rPr lang="en-US" dirty="0"/>
              <a:t> </a:t>
            </a:r>
            <a:r>
              <a:rPr lang="en-US" dirty="0" err="1"/>
              <a:t>preparados</a:t>
            </a:r>
            <a:r>
              <a:rPr lang="en-US" dirty="0"/>
              <a:t> para </a:t>
            </a:r>
            <a:r>
              <a:rPr lang="en-US" dirty="0" err="1"/>
              <a:t>guardar</a:t>
            </a:r>
            <a:endParaRPr lang="en-US" dirty="0"/>
          </a:p>
          <a:p>
            <a:r>
              <a:rPr lang="en-US" dirty="0"/>
              <a:t>Repository: </a:t>
            </a:r>
            <a:r>
              <a:rPr lang="en-US" dirty="0" err="1"/>
              <a:t>directorio</a:t>
            </a:r>
            <a:r>
              <a:rPr lang="en-US" dirty="0"/>
              <a:t> </a:t>
            </a:r>
            <a:r>
              <a:rPr lang="en-US" dirty="0" err="1"/>
              <a:t>en</a:t>
            </a:r>
            <a:r>
              <a:rPr lang="en-US" dirty="0"/>
              <a:t> la </a:t>
            </a:r>
            <a:r>
              <a:rPr lang="en-US" dirty="0" err="1"/>
              <a:t>nube</a:t>
            </a:r>
            <a:r>
              <a:rPr lang="en-US" dirty="0"/>
              <a:t> con </a:t>
            </a:r>
            <a:r>
              <a:rPr lang="en-US" dirty="0" err="1"/>
              <a:t>los</a:t>
            </a:r>
            <a:r>
              <a:rPr lang="en-US" dirty="0"/>
              <a:t> cambios </a:t>
            </a:r>
            <a:r>
              <a:rPr lang="en-US" dirty="0" err="1"/>
              <a:t>aplicados</a:t>
            </a:r>
            <a:endParaRPr lang="en-US" dirty="0"/>
          </a:p>
          <a:p>
            <a:endParaRPr lang="en-US" dirty="0"/>
          </a:p>
          <a:p>
            <a:r>
              <a:rPr lang="en-US" dirty="0"/>
              <a:t>git add – </a:t>
            </a:r>
            <a:r>
              <a:rPr lang="en-US" dirty="0" err="1"/>
              <a:t>pasa</a:t>
            </a:r>
            <a:r>
              <a:rPr lang="en-US" dirty="0"/>
              <a:t> </a:t>
            </a:r>
            <a:r>
              <a:rPr lang="en-US" dirty="0" err="1"/>
              <a:t>archivos</a:t>
            </a:r>
            <a:r>
              <a:rPr lang="en-US" dirty="0"/>
              <a:t> del WD al SA</a:t>
            </a:r>
          </a:p>
          <a:p>
            <a:r>
              <a:rPr lang="en-US" dirty="0"/>
              <a:t>git commit – </a:t>
            </a:r>
            <a:r>
              <a:rPr lang="en-US" dirty="0" err="1"/>
              <a:t>pasa</a:t>
            </a:r>
            <a:r>
              <a:rPr lang="en-US" dirty="0"/>
              <a:t> </a:t>
            </a:r>
            <a:r>
              <a:rPr lang="en-US" dirty="0" err="1"/>
              <a:t>archivos</a:t>
            </a:r>
            <a:r>
              <a:rPr lang="en-US" dirty="0"/>
              <a:t> de SA al Repo (crea primer snapshot)</a:t>
            </a:r>
          </a:p>
          <a:p>
            <a:r>
              <a:rPr lang="en-US" dirty="0"/>
              <a:t>git push – </a:t>
            </a:r>
            <a:r>
              <a:rPr lang="en-US" dirty="0" err="1"/>
              <a:t>confirma</a:t>
            </a:r>
            <a:r>
              <a:rPr lang="en-US" dirty="0"/>
              <a:t> </a:t>
            </a:r>
            <a:r>
              <a:rPr lang="en-US" dirty="0" err="1"/>
              <a:t>el</a:t>
            </a:r>
            <a:r>
              <a:rPr lang="en-US" dirty="0"/>
              <a:t> </a:t>
            </a:r>
            <a:r>
              <a:rPr lang="en-US" dirty="0" err="1"/>
              <a:t>pase</a:t>
            </a:r>
            <a:r>
              <a:rPr lang="en-US" dirty="0"/>
              <a:t> al Repo</a:t>
            </a:r>
          </a:p>
          <a:p>
            <a:endParaRPr lang="en-US" dirty="0"/>
          </a:p>
          <a:p>
            <a:r>
              <a:rPr lang="en-US"/>
              <a:t>https://www.youtube.com/watch?v=HiXLkL42tMU</a:t>
            </a:r>
            <a:endParaRPr lang="en-US" dirty="0"/>
          </a:p>
        </p:txBody>
      </p:sp>
      <p:sp>
        <p:nvSpPr>
          <p:cNvPr id="4" name="Slide Number Placeholder 3"/>
          <p:cNvSpPr>
            <a:spLocks noGrp="1"/>
          </p:cNvSpPr>
          <p:nvPr>
            <p:ph type="sldNum" sz="quarter" idx="5"/>
          </p:nvPr>
        </p:nvSpPr>
        <p:spPr/>
        <p:txBody>
          <a:bodyPr/>
          <a:lstStyle/>
          <a:p>
            <a:fld id="{EF71F860-387E-4364-91F2-FC94FC4D298C}" type="slidenum">
              <a:rPr lang="en-US" smtClean="0"/>
              <a:t>4</a:t>
            </a:fld>
            <a:endParaRPr lang="en-US"/>
          </a:p>
        </p:txBody>
      </p:sp>
    </p:spTree>
    <p:extLst>
      <p:ext uri="{BB962C8B-B14F-4D97-AF65-F5344CB8AC3E}">
        <p14:creationId xmlns:p14="http://schemas.microsoft.com/office/powerpoint/2010/main" val="15837865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Git - Downloads (git-scm.com)</a:t>
            </a:r>
            <a:endParaRPr lang="en-US" dirty="0"/>
          </a:p>
        </p:txBody>
      </p:sp>
      <p:sp>
        <p:nvSpPr>
          <p:cNvPr id="4" name="Slide Number Placeholder 3"/>
          <p:cNvSpPr>
            <a:spLocks noGrp="1"/>
          </p:cNvSpPr>
          <p:nvPr>
            <p:ph type="sldNum" sz="quarter" idx="5"/>
          </p:nvPr>
        </p:nvSpPr>
        <p:spPr/>
        <p:txBody>
          <a:bodyPr/>
          <a:lstStyle/>
          <a:p>
            <a:fld id="{EF71F860-387E-4364-91F2-FC94FC4D298C}" type="slidenum">
              <a:rPr lang="en-US" smtClean="0"/>
              <a:t>5</a:t>
            </a:fld>
            <a:endParaRPr lang="en-US"/>
          </a:p>
        </p:txBody>
      </p:sp>
    </p:spTree>
    <p:extLst>
      <p:ext uri="{BB962C8B-B14F-4D97-AF65-F5344CB8AC3E}">
        <p14:creationId xmlns:p14="http://schemas.microsoft.com/office/powerpoint/2010/main" val="14590167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Git - Downloads (git-scm.com)</a:t>
            </a:r>
            <a:endParaRPr lang="en-US" dirty="0"/>
          </a:p>
        </p:txBody>
      </p:sp>
      <p:sp>
        <p:nvSpPr>
          <p:cNvPr id="4" name="Slide Number Placeholder 3"/>
          <p:cNvSpPr>
            <a:spLocks noGrp="1"/>
          </p:cNvSpPr>
          <p:nvPr>
            <p:ph type="sldNum" sz="quarter" idx="5"/>
          </p:nvPr>
        </p:nvSpPr>
        <p:spPr/>
        <p:txBody>
          <a:bodyPr/>
          <a:lstStyle/>
          <a:p>
            <a:fld id="{EF71F860-387E-4364-91F2-FC94FC4D298C}" type="slidenum">
              <a:rPr lang="en-US" smtClean="0"/>
              <a:t>6</a:t>
            </a:fld>
            <a:endParaRPr lang="en-US"/>
          </a:p>
        </p:txBody>
      </p:sp>
    </p:spTree>
    <p:extLst>
      <p:ext uri="{BB962C8B-B14F-4D97-AF65-F5344CB8AC3E}">
        <p14:creationId xmlns:p14="http://schemas.microsoft.com/office/powerpoint/2010/main" val="26230792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https://www.youtube.com/watch?v=rmO7t35l1XI</a:t>
            </a:r>
          </a:p>
          <a:p>
            <a:r>
              <a:rPr lang="en-US" dirty="0"/>
              <a:t>https://www.youtube.com/watch?v=j0U9jBmP3LM</a:t>
            </a:r>
          </a:p>
        </p:txBody>
      </p:sp>
      <p:sp>
        <p:nvSpPr>
          <p:cNvPr id="4" name="Slide Number Placeholder 3"/>
          <p:cNvSpPr>
            <a:spLocks noGrp="1"/>
          </p:cNvSpPr>
          <p:nvPr>
            <p:ph type="sldNum" sz="quarter" idx="5"/>
          </p:nvPr>
        </p:nvSpPr>
        <p:spPr/>
        <p:txBody>
          <a:bodyPr/>
          <a:lstStyle/>
          <a:p>
            <a:fld id="{EF71F860-387E-4364-91F2-FC94FC4D298C}" type="slidenum">
              <a:rPr lang="en-US" smtClean="0"/>
              <a:t>9</a:t>
            </a:fld>
            <a:endParaRPr lang="en-US"/>
          </a:p>
        </p:txBody>
      </p:sp>
    </p:spTree>
    <p:extLst>
      <p:ext uri="{BB962C8B-B14F-4D97-AF65-F5344CB8AC3E}">
        <p14:creationId xmlns:p14="http://schemas.microsoft.com/office/powerpoint/2010/main" val="4211817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71F860-387E-4364-91F2-FC94FC4D298C}" type="slidenum">
              <a:rPr lang="en-US" smtClean="0"/>
              <a:t>10</a:t>
            </a:fld>
            <a:endParaRPr lang="en-US"/>
          </a:p>
        </p:txBody>
      </p:sp>
    </p:spTree>
    <p:extLst>
      <p:ext uri="{BB962C8B-B14F-4D97-AF65-F5344CB8AC3E}">
        <p14:creationId xmlns:p14="http://schemas.microsoft.com/office/powerpoint/2010/main" val="33661350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71F860-387E-4364-91F2-FC94FC4D298C}" type="slidenum">
              <a:rPr lang="en-US" smtClean="0"/>
              <a:t>13</a:t>
            </a:fld>
            <a:endParaRPr lang="en-US"/>
          </a:p>
        </p:txBody>
      </p:sp>
    </p:spTree>
    <p:extLst>
      <p:ext uri="{BB962C8B-B14F-4D97-AF65-F5344CB8AC3E}">
        <p14:creationId xmlns:p14="http://schemas.microsoft.com/office/powerpoint/2010/main" val="2691168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Git - Downloads (git-scm.com)</a:t>
            </a:r>
            <a:endParaRPr lang="en-US" dirty="0"/>
          </a:p>
        </p:txBody>
      </p:sp>
      <p:sp>
        <p:nvSpPr>
          <p:cNvPr id="4" name="Slide Number Placeholder 3"/>
          <p:cNvSpPr>
            <a:spLocks noGrp="1"/>
          </p:cNvSpPr>
          <p:nvPr>
            <p:ph type="sldNum" sz="quarter" idx="5"/>
          </p:nvPr>
        </p:nvSpPr>
        <p:spPr/>
        <p:txBody>
          <a:bodyPr/>
          <a:lstStyle/>
          <a:p>
            <a:fld id="{EF71F860-387E-4364-91F2-FC94FC4D298C}" type="slidenum">
              <a:rPr lang="en-US" smtClean="0"/>
              <a:t>14</a:t>
            </a:fld>
            <a:endParaRPr lang="en-US"/>
          </a:p>
        </p:txBody>
      </p:sp>
    </p:spTree>
    <p:extLst>
      <p:ext uri="{BB962C8B-B14F-4D97-AF65-F5344CB8AC3E}">
        <p14:creationId xmlns:p14="http://schemas.microsoft.com/office/powerpoint/2010/main" val="240695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09/16/2022</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177301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09/16/2022</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510941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09/16/2022</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28262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09/16/2022</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27342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09/16/2022</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134857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09/16/2022</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2453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09/16/2022</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048737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endParaRPr lang="en-US" dirty="0"/>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09/16/2022</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48389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09/16/2022</a:t>
            </a:fld>
            <a:endParaRPr lang="en-US" dirty="0"/>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36858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09/16/2022</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891806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09/16/2022</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010346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09/16/2022</a:t>
            </a:fld>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dirty="0"/>
          </a:p>
        </p:txBody>
      </p:sp>
    </p:spTree>
    <p:extLst>
      <p:ext uri="{BB962C8B-B14F-4D97-AF65-F5344CB8AC3E}">
        <p14:creationId xmlns:p14="http://schemas.microsoft.com/office/powerpoint/2010/main" val="31173423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29" r:id="rId6"/>
    <p:sldLayoutId id="2147483725" r:id="rId7"/>
    <p:sldLayoutId id="2147483726" r:id="rId8"/>
    <p:sldLayoutId id="2147483727" r:id="rId9"/>
    <p:sldLayoutId id="2147483728" r:id="rId10"/>
    <p:sldLayoutId id="214748373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diagramLayout" Target="../diagrams/layout2.xml"/><Relationship Id="rId7" Type="http://schemas.openxmlformats.org/officeDocument/2006/relationships/image" Target="../media/image5.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63" name="Graphic 185">
            <a:extLst>
              <a:ext uri="{FF2B5EF4-FFF2-40B4-BE49-F238E27FC236}">
                <a16:creationId xmlns:a16="http://schemas.microsoft.com/office/drawing/2014/main" id="{773CCE17-EE0F-40E0-B7AE-CF7677B647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1039" name="Freeform: Shape 1038">
              <a:extLst>
                <a:ext uri="{FF2B5EF4-FFF2-40B4-BE49-F238E27FC236}">
                  <a16:creationId xmlns:a16="http://schemas.microsoft.com/office/drawing/2014/main" id="{B0AC6C4E-6EA5-454A-AB84-8B94D8B585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5" name="Freeform: Shape 1039">
              <a:extLst>
                <a:ext uri="{FF2B5EF4-FFF2-40B4-BE49-F238E27FC236}">
                  <a16:creationId xmlns:a16="http://schemas.microsoft.com/office/drawing/2014/main" id="{B4329338-925B-4677-BA6E-4357D37DB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334C0A08-043F-4818-BA1D-BCC9F811A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7" name="Freeform: Shape 1041">
              <a:extLst>
                <a:ext uri="{FF2B5EF4-FFF2-40B4-BE49-F238E27FC236}">
                  <a16:creationId xmlns:a16="http://schemas.microsoft.com/office/drawing/2014/main" id="{DCB185DD-ED0D-4633-8098-95C4A6F17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2AD50526-B611-40B6-BB45-AE82F0EF5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045" name="Oval 1044">
            <a:extLst>
              <a:ext uri="{FF2B5EF4-FFF2-40B4-BE49-F238E27FC236}">
                <a16:creationId xmlns:a16="http://schemas.microsoft.com/office/drawing/2014/main" id="{70CCC791-94D7-4BB8-9EDF-423CEA1F62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047" name="Rectangle 1046">
            <a:extLst>
              <a:ext uri="{FF2B5EF4-FFF2-40B4-BE49-F238E27FC236}">
                <a16:creationId xmlns:a16="http://schemas.microsoft.com/office/drawing/2014/main" id="{ED55A19D-297C-4231-AD1F-08EF9B4AA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9" name="Graphic 4">
            <a:extLst>
              <a:ext uri="{FF2B5EF4-FFF2-40B4-BE49-F238E27FC236}">
                <a16:creationId xmlns:a16="http://schemas.microsoft.com/office/drawing/2014/main" id="{811A993A-52C8-4BC6-BFBC-62C21A66A3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52429" y="1191253"/>
            <a:ext cx="1517427" cy="1517433"/>
            <a:chOff x="5829300" y="3162300"/>
            <a:chExt cx="532256" cy="532257"/>
          </a:xfrm>
          <a:solidFill>
            <a:schemeClr val="tx1"/>
          </a:solidFill>
        </p:grpSpPr>
        <p:sp>
          <p:nvSpPr>
            <p:cNvPr id="1071" name="Freeform: Shape 1049">
              <a:extLst>
                <a:ext uri="{FF2B5EF4-FFF2-40B4-BE49-F238E27FC236}">
                  <a16:creationId xmlns:a16="http://schemas.microsoft.com/office/drawing/2014/main" id="{E7EE599A-6CA0-4BAE-9FE4-66A13557F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26CA298D-E89C-4DD9-BC1E-85D6D271BE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C842847C-3D21-4D7B-83EE-69306D568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9168A295-1E14-4EB6-B4A5-3B260610A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68DE5630-9650-46DF-9B28-7C88B9FF87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DADAFEBF-A533-43D8-91D3-4F73B51BE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FBA43A2C-8819-4220-A7FA-C12A30AD83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3F4F4521-2962-4E10-A9CC-AA2A6DA365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89A12088-833B-41BB-A044-DFAE5F562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2EA73B4D-E5FD-4DB1-A1FB-633E4C349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4146519D-F64D-4B51-95AD-81568D162E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E579C974-C459-4F1D-920C-4DDFEB648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3C079155-A959-450B-ACA3-D37017E30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sp>
        <p:nvSpPr>
          <p:cNvPr id="1064" name="Freeform: Shape 1063">
            <a:extLst>
              <a:ext uri="{FF2B5EF4-FFF2-40B4-BE49-F238E27FC236}">
                <a16:creationId xmlns:a16="http://schemas.microsoft.com/office/drawing/2014/main" id="{8EFA3AE2-4D79-490F-B649-047F36E56D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437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1066" name="Freeform: Shape 1065">
            <a:extLst>
              <a:ext uri="{FF2B5EF4-FFF2-40B4-BE49-F238E27FC236}">
                <a16:creationId xmlns:a16="http://schemas.microsoft.com/office/drawing/2014/main" id="{AF1F73C6-5691-4700-AFC4-DA3660397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1834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grpSp>
        <p:nvGrpSpPr>
          <p:cNvPr id="1068" name="Group 1067">
            <a:extLst>
              <a:ext uri="{FF2B5EF4-FFF2-40B4-BE49-F238E27FC236}">
                <a16:creationId xmlns:a16="http://schemas.microsoft.com/office/drawing/2014/main" id="{56F9D4BC-F300-47FA-BC0D-DD9EF194BE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88157" y="706359"/>
            <a:ext cx="9630666" cy="5441743"/>
            <a:chOff x="1280667" y="677669"/>
            <a:chExt cx="9857233" cy="5651056"/>
          </a:xfrm>
        </p:grpSpPr>
        <p:sp>
          <p:nvSpPr>
            <p:cNvPr id="1069" name="Rectangle 1068">
              <a:extLst>
                <a:ext uri="{FF2B5EF4-FFF2-40B4-BE49-F238E27FC236}">
                  <a16:creationId xmlns:a16="http://schemas.microsoft.com/office/drawing/2014/main" id="{EBAB6C56-3D38-4923-996E-BD474BBB91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80667" y="677669"/>
              <a:ext cx="9857233" cy="5651056"/>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0" name="Rectangle 1069">
              <a:extLst>
                <a:ext uri="{FF2B5EF4-FFF2-40B4-BE49-F238E27FC236}">
                  <a16:creationId xmlns:a16="http://schemas.microsoft.com/office/drawing/2014/main" id="{20CD21DB-082D-417D-A5AB-FC838AF9D9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80667" y="677669"/>
              <a:ext cx="9857233" cy="565105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28" name="Picture 4" descr="A hacker is demanding ransom for hundreds of stolen Git code ...">
            <a:extLst>
              <a:ext uri="{FF2B5EF4-FFF2-40B4-BE49-F238E27FC236}">
                <a16:creationId xmlns:a16="http://schemas.microsoft.com/office/drawing/2014/main" id="{0D5BE507-654A-95CF-AD66-97755FA124F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540" r="1" b="5191"/>
          <a:stretch/>
        </p:blipFill>
        <p:spPr bwMode="auto">
          <a:xfrm>
            <a:off x="1336020" y="550211"/>
            <a:ext cx="9630666" cy="5417250"/>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80841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EBA9B6-4C8A-34C7-C91C-AC6E2452679A}"/>
              </a:ext>
            </a:extLst>
          </p:cNvPr>
          <p:cNvSpPr>
            <a:spLocks noGrp="1"/>
          </p:cNvSpPr>
          <p:nvPr>
            <p:ph type="title"/>
          </p:nvPr>
        </p:nvSpPr>
        <p:spPr>
          <a:xfrm>
            <a:off x="838200" y="1659312"/>
            <a:ext cx="10515600" cy="1325563"/>
          </a:xfrm>
        </p:spPr>
        <p:txBody>
          <a:bodyPr vert="horz" lIns="91440" tIns="45720" rIns="91440" bIns="45720" rtlCol="0" anchor="b">
            <a:normAutofit/>
          </a:bodyPr>
          <a:lstStyle/>
          <a:p>
            <a:pPr algn="ctr"/>
            <a:r>
              <a:rPr lang="en-US" sz="6000" b="1" kern="1200" cap="all" spc="1500" baseline="0" dirty="0" err="1">
                <a:solidFill>
                  <a:schemeClr val="tx1"/>
                </a:solidFill>
                <a:latin typeface="+mj-lt"/>
                <a:ea typeface="Source Sans Pro SemiBold" panose="020B0603030403020204" pitchFamily="34" charset="0"/>
                <a:cs typeface="+mj-cs"/>
              </a:rPr>
              <a:t>Ejemplo</a:t>
            </a:r>
            <a:endParaRPr lang="en-US" sz="6000" b="1" kern="1200" cap="all" spc="1500" baseline="0" dirty="0">
              <a:solidFill>
                <a:schemeClr val="tx1"/>
              </a:solidFill>
              <a:latin typeface="+mj-lt"/>
              <a:ea typeface="Source Sans Pro SemiBold" panose="020B0603030403020204" pitchFamily="34" charset="0"/>
              <a:cs typeface="+mj-cs"/>
            </a:endParaRPr>
          </a:p>
        </p:txBody>
      </p:sp>
      <p:pic>
        <p:nvPicPr>
          <p:cNvPr id="15" name="Picture 14">
            <a:extLst>
              <a:ext uri="{FF2B5EF4-FFF2-40B4-BE49-F238E27FC236}">
                <a16:creationId xmlns:a16="http://schemas.microsoft.com/office/drawing/2014/main" id="{A4906BED-13D4-43F8-B418-030D41C47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9125" y="2984875"/>
            <a:ext cx="3333750" cy="2505075"/>
          </a:xfrm>
          <a:prstGeom prst="ellipse">
            <a:avLst/>
          </a:prstGeom>
          <a:ln>
            <a:noFill/>
          </a:ln>
          <a:effectLst>
            <a:softEdge rad="112500"/>
          </a:effectLst>
        </p:spPr>
      </p:pic>
    </p:spTree>
    <p:extLst>
      <p:ext uri="{BB962C8B-B14F-4D97-AF65-F5344CB8AC3E}">
        <p14:creationId xmlns:p14="http://schemas.microsoft.com/office/powerpoint/2010/main" val="5809885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11" name="Freeform: Shape 10">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2" name="Freeform: Shape 11">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4" name="Rectangle 13">
            <a:extLst>
              <a:ext uri="{FF2B5EF4-FFF2-40B4-BE49-F238E27FC236}">
                <a16:creationId xmlns:a16="http://schemas.microsoft.com/office/drawing/2014/main" id="{E0E9B1DB-5C91-41C9-8C0D-C2CD3D570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542" y="1264801"/>
            <a:ext cx="4892216" cy="4511751"/>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02224B8-FCE1-4A12-84A7-B674B2B9E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542" y="1264801"/>
            <a:ext cx="4892216" cy="4511751"/>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41E366A2-885B-4E10-A479-4A650E4C6E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59" y="1173124"/>
            <a:ext cx="4892216" cy="4511751"/>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DF2F9A-E197-4541-80BA-883DCA4ADDFF}"/>
              </a:ext>
            </a:extLst>
          </p:cNvPr>
          <p:cNvSpPr>
            <a:spLocks noGrp="1"/>
          </p:cNvSpPr>
          <p:nvPr>
            <p:ph type="title"/>
          </p:nvPr>
        </p:nvSpPr>
        <p:spPr>
          <a:xfrm>
            <a:off x="1102367" y="1264801"/>
            <a:ext cx="4114571" cy="4296387"/>
          </a:xfrm>
        </p:spPr>
        <p:txBody>
          <a:bodyPr vert="horz" lIns="91440" tIns="45720" rIns="91440" bIns="45720" rtlCol="0">
            <a:normAutofit/>
          </a:bodyPr>
          <a:lstStyle/>
          <a:p>
            <a:pPr algn="ctr"/>
            <a:r>
              <a:rPr lang="es-CR" b="1" dirty="0" err="1"/>
              <a:t>Fetch</a:t>
            </a:r>
            <a:r>
              <a:rPr lang="es-CR" b="1" dirty="0"/>
              <a:t> y </a:t>
            </a:r>
            <a:r>
              <a:rPr lang="es-CR" b="1" dirty="0" err="1"/>
              <a:t>Merge</a:t>
            </a:r>
            <a:endParaRPr lang="es-CR" b="1" dirty="0"/>
          </a:p>
        </p:txBody>
      </p:sp>
      <p:sp>
        <p:nvSpPr>
          <p:cNvPr id="2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8"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9" name="Freeform: Shape 28">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7" name="Picture 6">
            <a:extLst>
              <a:ext uri="{FF2B5EF4-FFF2-40B4-BE49-F238E27FC236}">
                <a16:creationId xmlns:a16="http://schemas.microsoft.com/office/drawing/2014/main" id="{E2329D63-262B-4C30-A25A-012C628F8312}"/>
              </a:ext>
            </a:extLst>
          </p:cNvPr>
          <p:cNvPicPr>
            <a:picLocks noChangeAspect="1"/>
          </p:cNvPicPr>
          <p:nvPr/>
        </p:nvPicPr>
        <p:blipFill rotWithShape="1">
          <a:blip r:embed="rId2"/>
          <a:srcRect b="11092"/>
          <a:stretch/>
        </p:blipFill>
        <p:spPr>
          <a:xfrm>
            <a:off x="6016643" y="1421822"/>
            <a:ext cx="5806755" cy="3913658"/>
          </a:xfrm>
          <a:prstGeom prst="rect">
            <a:avLst/>
          </a:prstGeom>
        </p:spPr>
      </p:pic>
    </p:spTree>
    <p:extLst>
      <p:ext uri="{BB962C8B-B14F-4D97-AF65-F5344CB8AC3E}">
        <p14:creationId xmlns:p14="http://schemas.microsoft.com/office/powerpoint/2010/main" val="224833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5" name="Freeform: Shape 7">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 name="Freeform: Shape 9">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3" name="Oval 13">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5" name="Rectangle 15">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7">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77454" y="3965691"/>
            <a:ext cx="3014546" cy="28923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Freeform: Shape 19">
            <a:extLst>
              <a:ext uri="{FF2B5EF4-FFF2-40B4-BE49-F238E27FC236}">
                <a16:creationId xmlns:a16="http://schemas.microsoft.com/office/drawing/2014/main" id="{42B987A8-3C5A-4495-85A2-B7BBC3EAC2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77454" y="3965691"/>
            <a:ext cx="3014546" cy="28923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Rectangle 21">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46453" y="857546"/>
            <a:ext cx="6964685" cy="5402463"/>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3">
            <a:extLst>
              <a:ext uri="{FF2B5EF4-FFF2-40B4-BE49-F238E27FC236}">
                <a16:creationId xmlns:a16="http://schemas.microsoft.com/office/drawing/2014/main" id="{AB32CDD2-9715-425B-9CCC-CF8CE92BE0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46453" y="857546"/>
            <a:ext cx="6964685" cy="5402463"/>
          </a:xfrm>
          <a:prstGeom prst="rect">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5">
            <a:extLst>
              <a:ext uri="{FF2B5EF4-FFF2-40B4-BE49-F238E27FC236}">
                <a16:creationId xmlns:a16="http://schemas.microsoft.com/office/drawing/2014/main" id="{8CF5E676-CA04-4CED-9F1E-5026ED66E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3799266" cy="401991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7" name="Freeform: Shape 27">
            <a:extLst>
              <a:ext uri="{FF2B5EF4-FFF2-40B4-BE49-F238E27FC236}">
                <a16:creationId xmlns:a16="http://schemas.microsoft.com/office/drawing/2014/main" id="{EB013C47-A4B4-4108-87AF-82C5CD7DFF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3799266" cy="401991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useBgFill="1">
        <p:nvSpPr>
          <p:cNvPr id="30" name="Rectangle 29">
            <a:extLst>
              <a:ext uri="{FF2B5EF4-FFF2-40B4-BE49-F238E27FC236}">
                <a16:creationId xmlns:a16="http://schemas.microsoft.com/office/drawing/2014/main" id="{8DE96824-E506-4448-8704-5EC7BF7BC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13658" y="727769"/>
            <a:ext cx="6964685" cy="540246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0971" y="136525"/>
            <a:ext cx="1035526" cy="103552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4" name="Graphic 212">
            <a:extLst>
              <a:ext uri="{FF2B5EF4-FFF2-40B4-BE49-F238E27FC236}">
                <a16:creationId xmlns:a16="http://schemas.microsoft.com/office/drawing/2014/main" id="{BC8E4194-D60D-466F-B2E4-E0A0C145F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0971" y="136525"/>
            <a:ext cx="1035526" cy="103552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C1DF2F9A-E197-4541-80BA-883DCA4ADDFF}"/>
              </a:ext>
            </a:extLst>
          </p:cNvPr>
          <p:cNvSpPr>
            <a:spLocks noGrp="1"/>
          </p:cNvSpPr>
          <p:nvPr>
            <p:ph type="title"/>
          </p:nvPr>
        </p:nvSpPr>
        <p:spPr>
          <a:xfrm>
            <a:off x="2886765" y="1017432"/>
            <a:ext cx="6418471" cy="3170574"/>
          </a:xfrm>
        </p:spPr>
        <p:txBody>
          <a:bodyPr vert="horz" lIns="91440" tIns="45720" rIns="91440" bIns="45720" rtlCol="0" anchor="b">
            <a:normAutofit/>
          </a:bodyPr>
          <a:lstStyle/>
          <a:p>
            <a:pPr algn="ctr"/>
            <a:r>
              <a:rPr lang="en-US" sz="5100" b="1" kern="1200" cap="all" spc="1500" baseline="0" dirty="0">
                <a:solidFill>
                  <a:schemeClr val="tx1"/>
                </a:solidFill>
                <a:latin typeface="+mj-lt"/>
                <a:ea typeface="Source Sans Pro SemiBold" panose="020B0603030403020204" pitchFamily="34" charset="0"/>
                <a:cs typeface="+mj-cs"/>
              </a:rPr>
              <a:t>Resolviendo conflictos</a:t>
            </a:r>
          </a:p>
        </p:txBody>
      </p:sp>
      <p:sp>
        <p:nvSpPr>
          <p:cNvPr id="36" name="Freeform: Shape 35">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8" name="Freeform: Shape 37">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grpSp>
        <p:nvGrpSpPr>
          <p:cNvPr id="40"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41751" y="5783167"/>
            <a:ext cx="1054466" cy="469689"/>
            <a:chOff x="9841624" y="4115729"/>
            <a:chExt cx="602169" cy="268223"/>
          </a:xfrm>
          <a:solidFill>
            <a:schemeClr val="tx1"/>
          </a:solidFill>
        </p:grpSpPr>
        <p:sp>
          <p:nvSpPr>
            <p:cNvPr id="41" name="Freeform: Shape 40">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59943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EBA9B6-4C8A-34C7-C91C-AC6E2452679A}"/>
              </a:ext>
            </a:extLst>
          </p:cNvPr>
          <p:cNvSpPr>
            <a:spLocks noGrp="1"/>
          </p:cNvSpPr>
          <p:nvPr>
            <p:ph type="title"/>
          </p:nvPr>
        </p:nvSpPr>
        <p:spPr>
          <a:xfrm>
            <a:off x="838200" y="1659312"/>
            <a:ext cx="10515600" cy="1325563"/>
          </a:xfrm>
        </p:spPr>
        <p:txBody>
          <a:bodyPr vert="horz" lIns="91440" tIns="45720" rIns="91440" bIns="45720" rtlCol="0" anchor="b">
            <a:normAutofit/>
          </a:bodyPr>
          <a:lstStyle/>
          <a:p>
            <a:pPr algn="ctr"/>
            <a:r>
              <a:rPr lang="en-US" sz="6000" b="1" kern="1200" cap="all" spc="1500" baseline="0" dirty="0" err="1">
                <a:solidFill>
                  <a:schemeClr val="tx1"/>
                </a:solidFill>
                <a:latin typeface="+mj-lt"/>
                <a:ea typeface="Source Sans Pro SemiBold" panose="020B0603030403020204" pitchFamily="34" charset="0"/>
                <a:cs typeface="+mj-cs"/>
              </a:rPr>
              <a:t>Ejemplo</a:t>
            </a:r>
            <a:endParaRPr lang="en-US" sz="6000" b="1" kern="1200" cap="all" spc="1500" baseline="0" dirty="0">
              <a:solidFill>
                <a:schemeClr val="tx1"/>
              </a:solidFill>
              <a:latin typeface="+mj-lt"/>
              <a:ea typeface="Source Sans Pro SemiBold" panose="020B0603030403020204" pitchFamily="34" charset="0"/>
              <a:cs typeface="+mj-cs"/>
            </a:endParaRPr>
          </a:p>
        </p:txBody>
      </p:sp>
      <p:pic>
        <p:nvPicPr>
          <p:cNvPr id="1026" name="Picture 2" descr="Liderazgo, conflicto y condiciones de trabajo | Frases de policias,  Imagenes para presentaciones, Imagenes de emoji">
            <a:extLst>
              <a:ext uri="{FF2B5EF4-FFF2-40B4-BE49-F238E27FC236}">
                <a16:creationId xmlns:a16="http://schemas.microsoft.com/office/drawing/2014/main" id="{B10B510A-A08A-4C87-AF59-EA540BDC0E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57712" y="3095672"/>
            <a:ext cx="3076575" cy="1971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31596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E94A2D-8241-45D8-8DC3-F2A3614A6A7D}"/>
              </a:ext>
            </a:extLst>
          </p:cNvPr>
          <p:cNvSpPr>
            <a:spLocks noGrp="1"/>
          </p:cNvSpPr>
          <p:nvPr>
            <p:ph type="title"/>
          </p:nvPr>
        </p:nvSpPr>
        <p:spPr>
          <a:xfrm>
            <a:off x="838200" y="2766218"/>
            <a:ext cx="10515600" cy="1325563"/>
          </a:xfrm>
        </p:spPr>
        <p:txBody>
          <a:bodyPr>
            <a:normAutofit/>
          </a:bodyPr>
          <a:lstStyle/>
          <a:p>
            <a:pPr algn="ctr"/>
            <a:r>
              <a:rPr lang="es-CR" sz="8800" dirty="0"/>
              <a:t>!Gracias!</a:t>
            </a:r>
          </a:p>
        </p:txBody>
      </p:sp>
    </p:spTree>
    <p:extLst>
      <p:ext uri="{BB962C8B-B14F-4D97-AF65-F5344CB8AC3E}">
        <p14:creationId xmlns:p14="http://schemas.microsoft.com/office/powerpoint/2010/main" val="872262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F956A-85D6-18FA-AF63-A2E13CA8DC50}"/>
              </a:ext>
            </a:extLst>
          </p:cNvPr>
          <p:cNvSpPr>
            <a:spLocks noGrp="1"/>
          </p:cNvSpPr>
          <p:nvPr>
            <p:ph type="title"/>
          </p:nvPr>
        </p:nvSpPr>
        <p:spPr/>
        <p:txBody>
          <a:bodyPr/>
          <a:lstStyle/>
          <a:p>
            <a:r>
              <a:rPr lang="en-US" b="1" dirty="0"/>
              <a:t>¿Qué es?</a:t>
            </a:r>
          </a:p>
        </p:txBody>
      </p:sp>
      <p:sp>
        <p:nvSpPr>
          <p:cNvPr id="3" name="Content Placeholder 2">
            <a:extLst>
              <a:ext uri="{FF2B5EF4-FFF2-40B4-BE49-F238E27FC236}">
                <a16:creationId xmlns:a16="http://schemas.microsoft.com/office/drawing/2014/main" id="{B22A491E-7A1D-5F83-4B7C-13D86D89CD10}"/>
              </a:ext>
            </a:extLst>
          </p:cNvPr>
          <p:cNvSpPr>
            <a:spLocks noGrp="1"/>
          </p:cNvSpPr>
          <p:nvPr>
            <p:ph idx="1"/>
          </p:nvPr>
        </p:nvSpPr>
        <p:spPr>
          <a:xfrm>
            <a:off x="838200" y="1559837"/>
            <a:ext cx="10515600" cy="1325563"/>
          </a:xfrm>
        </p:spPr>
        <p:txBody>
          <a:bodyPr>
            <a:normAutofit/>
          </a:bodyPr>
          <a:lstStyle/>
          <a:p>
            <a:pPr algn="just">
              <a:lnSpc>
                <a:spcPct val="150000"/>
              </a:lnSpc>
            </a:pPr>
            <a:r>
              <a:rPr lang="es-ES" sz="2400" dirty="0"/>
              <a:t>Es una herramienta que realiza una función del control de versiones de código de forma distribuida.</a:t>
            </a:r>
          </a:p>
        </p:txBody>
      </p:sp>
      <p:pic>
        <p:nvPicPr>
          <p:cNvPr id="2050" name="Picture 2">
            <a:extLst>
              <a:ext uri="{FF2B5EF4-FFF2-40B4-BE49-F238E27FC236}">
                <a16:creationId xmlns:a16="http://schemas.microsoft.com/office/drawing/2014/main" id="{BE5E5025-0784-2B51-E16D-778E447FD13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77" t="12122" r="5351" b="8606"/>
          <a:stretch/>
        </p:blipFill>
        <p:spPr bwMode="auto">
          <a:xfrm>
            <a:off x="2202872" y="2759275"/>
            <a:ext cx="7786255" cy="397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605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064EE-E1F9-D4B8-0576-28EF3AD38235}"/>
              </a:ext>
            </a:extLst>
          </p:cNvPr>
          <p:cNvSpPr>
            <a:spLocks noGrp="1"/>
          </p:cNvSpPr>
          <p:nvPr>
            <p:ph type="title"/>
          </p:nvPr>
        </p:nvSpPr>
        <p:spPr/>
        <p:txBody>
          <a:bodyPr/>
          <a:lstStyle/>
          <a:p>
            <a:r>
              <a:rPr lang="en-US" b="1" dirty="0"/>
              <a:t>¿Qué es?</a:t>
            </a:r>
            <a:endParaRPr lang="en-US" dirty="0"/>
          </a:p>
        </p:txBody>
      </p:sp>
      <p:pic>
        <p:nvPicPr>
          <p:cNvPr id="3074" name="Picture 2" descr="Git stores data as snapshots of the project over time.">
            <a:extLst>
              <a:ext uri="{FF2B5EF4-FFF2-40B4-BE49-F238E27FC236}">
                <a16:creationId xmlns:a16="http://schemas.microsoft.com/office/drawing/2014/main" id="{1E3505B2-E2A3-60F9-D4F4-9A5267021E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079" y="1818783"/>
            <a:ext cx="10777841" cy="4109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2095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51567-66FF-669C-9D10-ADA763279891}"/>
              </a:ext>
            </a:extLst>
          </p:cNvPr>
          <p:cNvSpPr>
            <a:spLocks noGrp="1"/>
          </p:cNvSpPr>
          <p:nvPr>
            <p:ph type="title"/>
          </p:nvPr>
        </p:nvSpPr>
        <p:spPr/>
        <p:txBody>
          <a:bodyPr/>
          <a:lstStyle/>
          <a:p>
            <a:r>
              <a:rPr lang="es-CR" b="1" dirty="0"/>
              <a:t>Comando</a:t>
            </a:r>
            <a:r>
              <a:rPr lang="en-US" b="1" dirty="0"/>
              <a:t> </a:t>
            </a:r>
            <a:r>
              <a:rPr lang="es-CR" b="1" dirty="0"/>
              <a:t>básicos</a:t>
            </a:r>
          </a:p>
        </p:txBody>
      </p:sp>
      <p:sp>
        <p:nvSpPr>
          <p:cNvPr id="3" name="Content Placeholder 2">
            <a:extLst>
              <a:ext uri="{FF2B5EF4-FFF2-40B4-BE49-F238E27FC236}">
                <a16:creationId xmlns:a16="http://schemas.microsoft.com/office/drawing/2014/main" id="{A48C104E-3F99-33D4-A772-B232452370E7}"/>
              </a:ext>
            </a:extLst>
          </p:cNvPr>
          <p:cNvSpPr>
            <a:spLocks noGrp="1"/>
          </p:cNvSpPr>
          <p:nvPr>
            <p:ph idx="1"/>
          </p:nvPr>
        </p:nvSpPr>
        <p:spPr>
          <a:xfrm>
            <a:off x="838200" y="1825625"/>
            <a:ext cx="3087414" cy="4351338"/>
          </a:xfrm>
        </p:spPr>
        <p:txBody>
          <a:bodyPr/>
          <a:lstStyle/>
          <a:p>
            <a:r>
              <a:rPr lang="en-US" dirty="0"/>
              <a:t>git </a:t>
            </a:r>
            <a:r>
              <a:rPr lang="en-US" dirty="0" err="1"/>
              <a:t>init</a:t>
            </a:r>
            <a:endParaRPr lang="en-US" dirty="0"/>
          </a:p>
          <a:p>
            <a:r>
              <a:rPr lang="en-US" dirty="0"/>
              <a:t>git add &lt;file&gt;</a:t>
            </a:r>
          </a:p>
          <a:p>
            <a:r>
              <a:rPr lang="en-US" dirty="0"/>
              <a:t>git status</a:t>
            </a:r>
          </a:p>
          <a:p>
            <a:r>
              <a:rPr lang="en-US" dirty="0"/>
              <a:t>git commit</a:t>
            </a:r>
          </a:p>
          <a:p>
            <a:r>
              <a:rPr lang="en-US" dirty="0"/>
              <a:t>git push</a:t>
            </a:r>
          </a:p>
          <a:p>
            <a:r>
              <a:rPr lang="en-US" dirty="0"/>
              <a:t>git pull</a:t>
            </a:r>
          </a:p>
          <a:p>
            <a:r>
              <a:rPr lang="en-US" dirty="0"/>
              <a:t>git clone</a:t>
            </a:r>
          </a:p>
        </p:txBody>
      </p:sp>
      <p:graphicFrame>
        <p:nvGraphicFramePr>
          <p:cNvPr id="6" name="Diagram 5">
            <a:extLst>
              <a:ext uri="{FF2B5EF4-FFF2-40B4-BE49-F238E27FC236}">
                <a16:creationId xmlns:a16="http://schemas.microsoft.com/office/drawing/2014/main" id="{CBE10A11-2D79-6785-E3F3-851C881DC684}"/>
              </a:ext>
            </a:extLst>
          </p:cNvPr>
          <p:cNvGraphicFramePr/>
          <p:nvPr>
            <p:extLst>
              <p:ext uri="{D42A27DB-BD31-4B8C-83A1-F6EECF244321}">
                <p14:modId xmlns:p14="http://schemas.microsoft.com/office/powerpoint/2010/main" val="653125953"/>
              </p:ext>
            </p:extLst>
          </p:nvPr>
        </p:nvGraphicFramePr>
        <p:xfrm>
          <a:off x="3925614" y="1825625"/>
          <a:ext cx="7301186"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08145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10" name="Freeform: Shape 9">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6" name="Oval 15">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8" name="Rectangle 17">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77454" y="3965691"/>
            <a:ext cx="3014546" cy="28923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2" name="Freeform: Shape 21">
            <a:extLst>
              <a:ext uri="{FF2B5EF4-FFF2-40B4-BE49-F238E27FC236}">
                <a16:creationId xmlns:a16="http://schemas.microsoft.com/office/drawing/2014/main" id="{42B987A8-3C5A-4495-85A2-B7BBC3EAC2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77454" y="3965691"/>
            <a:ext cx="3014546" cy="28923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4" name="Rectangle 23">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46453" y="857546"/>
            <a:ext cx="6964685" cy="5402463"/>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B32CDD2-9715-425B-9CCC-CF8CE92BE0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46453" y="857546"/>
            <a:ext cx="6964685" cy="5402463"/>
          </a:xfrm>
          <a:prstGeom prst="rect">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8CF5E676-CA04-4CED-9F1E-5026ED66E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3799266" cy="401991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0" name="Freeform: Shape 29">
            <a:extLst>
              <a:ext uri="{FF2B5EF4-FFF2-40B4-BE49-F238E27FC236}">
                <a16:creationId xmlns:a16="http://schemas.microsoft.com/office/drawing/2014/main" id="{EB013C47-A4B4-4108-87AF-82C5CD7DFF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3799266" cy="401991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useBgFill="1">
        <p:nvSpPr>
          <p:cNvPr id="32" name="Rectangle 31">
            <a:extLst>
              <a:ext uri="{FF2B5EF4-FFF2-40B4-BE49-F238E27FC236}">
                <a16:creationId xmlns:a16="http://schemas.microsoft.com/office/drawing/2014/main" id="{8DE96824-E506-4448-8704-5EC7BF7BC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13658" y="727769"/>
            <a:ext cx="6964685" cy="540246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0971" y="136525"/>
            <a:ext cx="1035526" cy="103552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6" name="Graphic 212">
            <a:extLst>
              <a:ext uri="{FF2B5EF4-FFF2-40B4-BE49-F238E27FC236}">
                <a16:creationId xmlns:a16="http://schemas.microsoft.com/office/drawing/2014/main" id="{BC8E4194-D60D-466F-B2E4-E0A0C145F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0971" y="136525"/>
            <a:ext cx="1035526" cy="103552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 name="Title 3">
            <a:extLst>
              <a:ext uri="{FF2B5EF4-FFF2-40B4-BE49-F238E27FC236}">
                <a16:creationId xmlns:a16="http://schemas.microsoft.com/office/drawing/2014/main" id="{68EBA9B6-4C8A-34C7-C91C-AC6E2452679A}"/>
              </a:ext>
            </a:extLst>
          </p:cNvPr>
          <p:cNvSpPr>
            <a:spLocks noGrp="1"/>
          </p:cNvSpPr>
          <p:nvPr>
            <p:ph type="title"/>
          </p:nvPr>
        </p:nvSpPr>
        <p:spPr>
          <a:xfrm>
            <a:off x="2886764" y="3041013"/>
            <a:ext cx="6418471" cy="1035527"/>
          </a:xfrm>
        </p:spPr>
        <p:txBody>
          <a:bodyPr vert="horz" lIns="91440" tIns="45720" rIns="91440" bIns="45720" rtlCol="0" anchor="b">
            <a:normAutofit/>
          </a:bodyPr>
          <a:lstStyle/>
          <a:p>
            <a:pPr algn="ctr"/>
            <a:r>
              <a:rPr lang="en-US" sz="5100" b="1" kern="1200" cap="all" spc="1500" baseline="0" dirty="0">
                <a:solidFill>
                  <a:schemeClr val="tx1"/>
                </a:solidFill>
                <a:latin typeface="+mj-lt"/>
                <a:ea typeface="Source Sans Pro SemiBold" panose="020B0603030403020204" pitchFamily="34" charset="0"/>
                <a:cs typeface="+mj-cs"/>
              </a:rPr>
              <a:t>Instalación</a:t>
            </a:r>
          </a:p>
        </p:txBody>
      </p:sp>
      <p:sp>
        <p:nvSpPr>
          <p:cNvPr id="38" name="Freeform: Shape 37">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40" name="Freeform: Shape 39">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grpSp>
        <p:nvGrpSpPr>
          <p:cNvPr id="42"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41751" y="5783167"/>
            <a:ext cx="1054466" cy="469689"/>
            <a:chOff x="9841624" y="4115729"/>
            <a:chExt cx="602169" cy="268223"/>
          </a:xfrm>
          <a:solidFill>
            <a:schemeClr val="tx1"/>
          </a:solidFill>
        </p:grpSpPr>
        <p:sp>
          <p:nvSpPr>
            <p:cNvPr id="43" name="Freeform: Shape 42">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9" name="Content Placeholder 2">
            <a:extLst>
              <a:ext uri="{FF2B5EF4-FFF2-40B4-BE49-F238E27FC236}">
                <a16:creationId xmlns:a16="http://schemas.microsoft.com/office/drawing/2014/main" id="{1AC83590-E759-46F9-8005-049441E17D42}"/>
              </a:ext>
            </a:extLst>
          </p:cNvPr>
          <p:cNvSpPr txBox="1">
            <a:spLocks/>
          </p:cNvSpPr>
          <p:nvPr/>
        </p:nvSpPr>
        <p:spPr>
          <a:xfrm>
            <a:off x="3583356" y="4315272"/>
            <a:ext cx="5290878" cy="29588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a:solidFill>
                  <a:srgbClr val="FF0000"/>
                </a:solidFill>
                <a:latin typeface="Arial" panose="020B0604020202020204" pitchFamily="34" charset="0"/>
                <a:cs typeface="Arial" panose="020B0604020202020204" pitchFamily="34" charset="0"/>
              </a:rPr>
              <a:t>git --version</a:t>
            </a:r>
          </a:p>
        </p:txBody>
      </p:sp>
    </p:spTree>
    <p:extLst>
      <p:ext uri="{BB962C8B-B14F-4D97-AF65-F5344CB8AC3E}">
        <p14:creationId xmlns:p14="http://schemas.microsoft.com/office/powerpoint/2010/main" val="658159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EBA9B6-4C8A-34C7-C91C-AC6E2452679A}"/>
              </a:ext>
            </a:extLst>
          </p:cNvPr>
          <p:cNvSpPr>
            <a:spLocks noGrp="1"/>
          </p:cNvSpPr>
          <p:nvPr>
            <p:ph type="title"/>
          </p:nvPr>
        </p:nvSpPr>
        <p:spPr>
          <a:xfrm>
            <a:off x="838200" y="1932668"/>
            <a:ext cx="10515600" cy="1325563"/>
          </a:xfrm>
        </p:spPr>
        <p:txBody>
          <a:bodyPr vert="horz" lIns="91440" tIns="45720" rIns="91440" bIns="45720" rtlCol="0" anchor="b">
            <a:normAutofit/>
          </a:bodyPr>
          <a:lstStyle/>
          <a:p>
            <a:pPr algn="ctr"/>
            <a:r>
              <a:rPr lang="en-US" sz="6000" b="1" kern="1200" cap="all" spc="1500" baseline="0" dirty="0" err="1">
                <a:solidFill>
                  <a:schemeClr val="tx1"/>
                </a:solidFill>
                <a:latin typeface="+mj-lt"/>
                <a:ea typeface="Source Sans Pro SemiBold" panose="020B0603030403020204" pitchFamily="34" charset="0"/>
                <a:cs typeface="+mj-cs"/>
              </a:rPr>
              <a:t>Ejemplo</a:t>
            </a:r>
            <a:endParaRPr lang="en-US" sz="6000" b="1" kern="1200" cap="all" spc="1500" baseline="0" dirty="0">
              <a:solidFill>
                <a:schemeClr val="tx1"/>
              </a:solidFill>
              <a:latin typeface="+mj-lt"/>
              <a:ea typeface="Source Sans Pro SemiBold" panose="020B0603030403020204" pitchFamily="34" charset="0"/>
              <a:cs typeface="+mj-cs"/>
            </a:endParaRPr>
          </a:p>
        </p:txBody>
      </p:sp>
      <p:pic>
        <p:nvPicPr>
          <p:cNvPr id="4100" name="Picture 4" descr="Work Work Work Busy GIF - WorkWorkWork Busy Typing - Discover &amp; Share GIFs">
            <a:extLst>
              <a:ext uri="{FF2B5EF4-FFF2-40B4-BE49-F238E27FC236}">
                <a16:creationId xmlns:a16="http://schemas.microsoft.com/office/drawing/2014/main" id="{D9712717-562D-A691-5508-6AB7FEE300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4275" y="3258231"/>
            <a:ext cx="4743450" cy="266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3795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3"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34" name="Freeform: Shape 33">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0" name="Oval 39">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42" name="Rectangle 41">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a:extLst>
              <a:ext uri="{FF2B5EF4-FFF2-40B4-BE49-F238E27FC236}">
                <a16:creationId xmlns:a16="http://schemas.microsoft.com/office/drawing/2014/main" id="{308C40F4-6A24-4867-B726-B552DB0807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550" y="555675"/>
            <a:ext cx="4860256" cy="5696169"/>
            <a:chOff x="1481312" y="743744"/>
            <a:chExt cx="4860256" cy="4589316"/>
          </a:xfrm>
        </p:grpSpPr>
        <p:sp>
          <p:nvSpPr>
            <p:cNvPr id="45" name="Rectangle 44">
              <a:extLst>
                <a:ext uri="{FF2B5EF4-FFF2-40B4-BE49-F238E27FC236}">
                  <a16:creationId xmlns:a16="http://schemas.microsoft.com/office/drawing/2014/main" id="{954BF10E-4559-4F28-91B0-3D0C2C486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46" name="Rectangle 45">
              <a:extLst>
                <a:ext uri="{FF2B5EF4-FFF2-40B4-BE49-F238E27FC236}">
                  <a16:creationId xmlns:a16="http://schemas.microsoft.com/office/drawing/2014/main" id="{DB0B5A20-FCFE-4AED-B5A3-91D3DE935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48" name="Rectangle 47">
            <a:extLst>
              <a:ext uri="{FF2B5EF4-FFF2-40B4-BE49-F238E27FC236}">
                <a16:creationId xmlns:a16="http://schemas.microsoft.com/office/drawing/2014/main" id="{D6CA2F4C-8E9E-4BCD-B6E8-A68A311CA6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CC6A07-6C71-44B0-9CD4-390ED42290AE}"/>
              </a:ext>
            </a:extLst>
          </p:cNvPr>
          <p:cNvSpPr>
            <a:spLocks noGrp="1"/>
          </p:cNvSpPr>
          <p:nvPr>
            <p:ph type="title"/>
          </p:nvPr>
        </p:nvSpPr>
        <p:spPr>
          <a:xfrm>
            <a:off x="707904" y="2419037"/>
            <a:ext cx="4429556" cy="2019926"/>
          </a:xfrm>
        </p:spPr>
        <p:txBody>
          <a:bodyPr vert="horz" lIns="91440" tIns="45720" rIns="91440" bIns="45720" rtlCol="0" anchor="b">
            <a:normAutofit/>
          </a:bodyPr>
          <a:lstStyle/>
          <a:p>
            <a:r>
              <a:rPr lang="en-US" sz="6000" b="1" cap="all" dirty="0">
                <a:ea typeface="Source Sans Pro SemiBold" panose="020B0603030403020204" pitchFamily="34" charset="0"/>
              </a:rPr>
              <a:t>Git vs </a:t>
            </a:r>
            <a:r>
              <a:rPr lang="en-US" sz="6000" b="1" cap="all" dirty="0" err="1">
                <a:ea typeface="Source Sans Pro SemiBold" panose="020B0603030403020204" pitchFamily="34" charset="0"/>
              </a:rPr>
              <a:t>Github</a:t>
            </a:r>
            <a:endParaRPr lang="en-US" sz="6000" b="1" cap="all" dirty="0">
              <a:ea typeface="Source Sans Pro SemiBold" panose="020B0603030403020204" pitchFamily="34" charset="0"/>
            </a:endParaRPr>
          </a:p>
        </p:txBody>
      </p:sp>
      <p:sp>
        <p:nvSpPr>
          <p:cNvPr id="50"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52" name="Graphic 212">
            <a:extLst>
              <a:ext uri="{FF2B5EF4-FFF2-40B4-BE49-F238E27FC236}">
                <a16:creationId xmlns:a16="http://schemas.microsoft.com/office/drawing/2014/main" id="{96FD6442-EB7D-4992-8D41-0B7FFDCB4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4"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58306" y="2360859"/>
            <a:ext cx="1054466" cy="469689"/>
            <a:chOff x="9841624" y="4115729"/>
            <a:chExt cx="602169" cy="268223"/>
          </a:xfrm>
          <a:solidFill>
            <a:schemeClr val="tx1"/>
          </a:solidFill>
        </p:grpSpPr>
        <p:sp>
          <p:nvSpPr>
            <p:cNvPr id="55" name="Freeform: Shape 54">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61" name="Oval 60">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3" name="Oval 62">
            <a:extLst>
              <a:ext uri="{FF2B5EF4-FFF2-40B4-BE49-F238E27FC236}">
                <a16:creationId xmlns:a16="http://schemas.microsoft.com/office/drawing/2014/main" id="{6004781B-698F-46D5-AADD-8AE9211719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2610" y="5308473"/>
            <a:ext cx="445835" cy="445835"/>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5" name="Content Placeholder 2">
            <a:extLst>
              <a:ext uri="{FF2B5EF4-FFF2-40B4-BE49-F238E27FC236}">
                <a16:creationId xmlns:a16="http://schemas.microsoft.com/office/drawing/2014/main" id="{B61B009C-18D8-108E-7527-879E59671DBD}"/>
              </a:ext>
            </a:extLst>
          </p:cNvPr>
          <p:cNvGraphicFramePr>
            <a:graphicFrameLocks noGrp="1"/>
          </p:cNvGraphicFramePr>
          <p:nvPr>
            <p:ph idx="1"/>
            <p:extLst>
              <p:ext uri="{D42A27DB-BD31-4B8C-83A1-F6EECF244321}">
                <p14:modId xmlns:p14="http://schemas.microsoft.com/office/powerpoint/2010/main" val="1291859353"/>
              </p:ext>
            </p:extLst>
          </p:nvPr>
        </p:nvGraphicFramePr>
        <p:xfrm>
          <a:off x="4782386" y="447277"/>
          <a:ext cx="6571413" cy="57296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 name="Picture 9">
            <a:extLst>
              <a:ext uri="{FF2B5EF4-FFF2-40B4-BE49-F238E27FC236}">
                <a16:creationId xmlns:a16="http://schemas.microsoft.com/office/drawing/2014/main" id="{C078CA92-5F41-42A1-8DE8-4B7E9A01838E}"/>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1441" b="86441" l="9200" r="33600">
                        <a14:foregroundMark x1="9200" y1="36017" x2="9200" y2="36017"/>
                        <a14:foregroundMark x1="20800" y1="11864" x2="20800" y2="11864"/>
                        <a14:foregroundMark x1="33800" y1="36864" x2="33800" y2="36864"/>
                        <a14:foregroundMark x1="21400" y1="78814" x2="21400" y2="78814"/>
                        <a14:foregroundMark x1="24200" y1="78814" x2="24200" y2="78814"/>
                        <a14:foregroundMark x1="24800" y1="83898" x2="24800" y2="83898"/>
                        <a14:foregroundMark x1="15600" y1="84322" x2="15600" y2="84322"/>
                        <a14:foregroundMark x1="18800" y1="86441" x2="18800" y2="86441"/>
                        <a14:foregroundMark x1="21200" y1="70763" x2="21200" y2="70763"/>
                      </a14:backgroundRemoval>
                    </a14:imgEffect>
                  </a14:imgLayer>
                </a14:imgProps>
              </a:ext>
            </a:extLst>
          </a:blip>
          <a:srcRect l="8067" t="6114" r="63436" b="9961"/>
          <a:stretch/>
        </p:blipFill>
        <p:spPr>
          <a:xfrm>
            <a:off x="10880077" y="2633499"/>
            <a:ext cx="656745" cy="912922"/>
          </a:xfrm>
          <a:prstGeom prst="rect">
            <a:avLst/>
          </a:prstGeom>
        </p:spPr>
      </p:pic>
      <p:pic>
        <p:nvPicPr>
          <p:cNvPr id="49" name="Picture 48">
            <a:extLst>
              <a:ext uri="{FF2B5EF4-FFF2-40B4-BE49-F238E27FC236}">
                <a16:creationId xmlns:a16="http://schemas.microsoft.com/office/drawing/2014/main" id="{D3C64FDE-3D87-4C36-A4AA-F97476007C25}"/>
              </a:ext>
            </a:extLst>
          </p:cNvPr>
          <p:cNvPicPr>
            <a:picLocks noChangeAspect="1"/>
          </p:cNvPicPr>
          <p:nvPr/>
        </p:nvPicPr>
        <p:blipFill rotWithShape="1">
          <a:blip r:embed="rId9">
            <a:extLst>
              <a:ext uri="{BEBA8EAE-BF5A-486C-A8C5-ECC9F3942E4B}">
                <a14:imgProps xmlns:a14="http://schemas.microsoft.com/office/drawing/2010/main">
                  <a14:imgLayer r:embed="rId8">
                    <a14:imgEffect>
                      <a14:backgroundRemoval t="13136" b="87288" l="65400" r="92200">
                        <a14:foregroundMark x1="72400" y1="13983" x2="83600" y2="14831"/>
                        <a14:foregroundMark x1="83600" y1="14831" x2="85200" y2="13136"/>
                        <a14:foregroundMark x1="70600" y1="75424" x2="70600" y2="75424"/>
                        <a14:foregroundMark x1="70600" y1="87288" x2="70600" y2="87288"/>
                        <a14:foregroundMark x1="73000" y1="76695" x2="73000" y2="76695"/>
                        <a14:foregroundMark x1="75000" y1="77542" x2="75000" y2="77542"/>
                        <a14:foregroundMark x1="78400" y1="77542" x2="78400" y2="77542"/>
                        <a14:foregroundMark x1="82000" y1="78814" x2="82000" y2="78814"/>
                        <a14:foregroundMark x1="86800" y1="74576" x2="86800" y2="74576"/>
                        <a14:foregroundMark x1="72600" y1="69915" x2="72600" y2="69915"/>
                        <a14:foregroundMark x1="82200" y1="87288" x2="82200" y2="87288"/>
                      </a14:backgroundRemoval>
                    </a14:imgEffect>
                  </a14:imgLayer>
                </a14:imgProps>
              </a:ext>
            </a:extLst>
          </a:blip>
          <a:srcRect l="62460" t="7496" r="4310" b="8140"/>
          <a:stretch/>
        </p:blipFill>
        <p:spPr>
          <a:xfrm>
            <a:off x="10780241" y="4940057"/>
            <a:ext cx="873742" cy="1047007"/>
          </a:xfrm>
          <a:prstGeom prst="rect">
            <a:avLst/>
          </a:prstGeom>
        </p:spPr>
      </p:pic>
    </p:spTree>
    <p:extLst>
      <p:ext uri="{BB962C8B-B14F-4D97-AF65-F5344CB8AC3E}">
        <p14:creationId xmlns:p14="http://schemas.microsoft.com/office/powerpoint/2010/main" val="1871845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F2F9A-E197-4541-80BA-883DCA4ADDFF}"/>
              </a:ext>
            </a:extLst>
          </p:cNvPr>
          <p:cNvSpPr>
            <a:spLocks noGrp="1"/>
          </p:cNvSpPr>
          <p:nvPr>
            <p:ph type="title"/>
          </p:nvPr>
        </p:nvSpPr>
        <p:spPr/>
        <p:txBody>
          <a:bodyPr vert="horz" lIns="91440" tIns="45720" rIns="91440" bIns="45720" rtlCol="0" anchor="ctr">
            <a:normAutofit/>
          </a:bodyPr>
          <a:lstStyle/>
          <a:p>
            <a:r>
              <a:rPr lang="es-CR" b="1" dirty="0"/>
              <a:t>Branch</a:t>
            </a:r>
          </a:p>
        </p:txBody>
      </p:sp>
      <p:sp>
        <p:nvSpPr>
          <p:cNvPr id="3" name="Content Placeholder 2">
            <a:extLst>
              <a:ext uri="{FF2B5EF4-FFF2-40B4-BE49-F238E27FC236}">
                <a16:creationId xmlns:a16="http://schemas.microsoft.com/office/drawing/2014/main" id="{198DE0DD-FFA0-4414-90DC-134055CE1F61}"/>
              </a:ext>
            </a:extLst>
          </p:cNvPr>
          <p:cNvSpPr>
            <a:spLocks noGrp="1"/>
          </p:cNvSpPr>
          <p:nvPr>
            <p:ph idx="1"/>
          </p:nvPr>
        </p:nvSpPr>
        <p:spPr>
          <a:xfrm>
            <a:off x="838200" y="1825625"/>
            <a:ext cx="4138061" cy="3391268"/>
          </a:xfrm>
        </p:spPr>
        <p:txBody>
          <a:bodyPr>
            <a:normAutofit/>
          </a:bodyPr>
          <a:lstStyle/>
          <a:p>
            <a:pPr marL="0" indent="0">
              <a:lnSpc>
                <a:spcPct val="150000"/>
              </a:lnSpc>
              <a:buNone/>
            </a:pPr>
            <a:r>
              <a:rPr lang="es-ES" sz="2000" dirty="0"/>
              <a:t>Es una versión del código del proyecto. Ayudan a mantener el orden en el control de versiones y manipular el código de forma segura.</a:t>
            </a:r>
            <a:endParaRPr lang="es-CR" sz="2000" dirty="0"/>
          </a:p>
        </p:txBody>
      </p:sp>
      <p:pic>
        <p:nvPicPr>
          <p:cNvPr id="9" name="Picture 8">
            <a:extLst>
              <a:ext uri="{FF2B5EF4-FFF2-40B4-BE49-F238E27FC236}">
                <a16:creationId xmlns:a16="http://schemas.microsoft.com/office/drawing/2014/main" id="{19811032-534A-4026-9D60-4159ADE1A5AF}"/>
              </a:ext>
            </a:extLst>
          </p:cNvPr>
          <p:cNvPicPr>
            <a:picLocks noChangeAspect="1"/>
          </p:cNvPicPr>
          <p:nvPr/>
        </p:nvPicPr>
        <p:blipFill>
          <a:blip r:embed="rId2"/>
          <a:stretch>
            <a:fillRect/>
          </a:stretch>
        </p:blipFill>
        <p:spPr>
          <a:xfrm>
            <a:off x="5932370" y="729268"/>
            <a:ext cx="5136682" cy="5399463"/>
          </a:xfrm>
          <a:prstGeom prst="rect">
            <a:avLst/>
          </a:prstGeom>
        </p:spPr>
      </p:pic>
    </p:spTree>
    <p:extLst>
      <p:ext uri="{BB962C8B-B14F-4D97-AF65-F5344CB8AC3E}">
        <p14:creationId xmlns:p14="http://schemas.microsoft.com/office/powerpoint/2010/main" val="605510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51567-66FF-669C-9D10-ADA763279891}"/>
              </a:ext>
            </a:extLst>
          </p:cNvPr>
          <p:cNvSpPr>
            <a:spLocks noGrp="1"/>
          </p:cNvSpPr>
          <p:nvPr>
            <p:ph type="title"/>
          </p:nvPr>
        </p:nvSpPr>
        <p:spPr/>
        <p:txBody>
          <a:bodyPr/>
          <a:lstStyle/>
          <a:p>
            <a:r>
              <a:rPr lang="es-CR" b="1" dirty="0" err="1"/>
              <a:t>Commands</a:t>
            </a:r>
            <a:endParaRPr lang="es-CR" b="1" dirty="0"/>
          </a:p>
        </p:txBody>
      </p:sp>
      <p:sp>
        <p:nvSpPr>
          <p:cNvPr id="3" name="Content Placeholder 2">
            <a:extLst>
              <a:ext uri="{FF2B5EF4-FFF2-40B4-BE49-F238E27FC236}">
                <a16:creationId xmlns:a16="http://schemas.microsoft.com/office/drawing/2014/main" id="{A48C104E-3F99-33D4-A772-B232452370E7}"/>
              </a:ext>
            </a:extLst>
          </p:cNvPr>
          <p:cNvSpPr>
            <a:spLocks noGrp="1"/>
          </p:cNvSpPr>
          <p:nvPr>
            <p:ph idx="1"/>
          </p:nvPr>
        </p:nvSpPr>
        <p:spPr>
          <a:xfrm>
            <a:off x="838199" y="1825625"/>
            <a:ext cx="10515599" cy="4351338"/>
          </a:xfrm>
        </p:spPr>
        <p:txBody>
          <a:bodyPr>
            <a:normAutofit lnSpcReduction="10000"/>
          </a:bodyPr>
          <a:lstStyle/>
          <a:p>
            <a:r>
              <a:rPr lang="en-US" dirty="0"/>
              <a:t>git branch</a:t>
            </a:r>
          </a:p>
          <a:p>
            <a:r>
              <a:rPr lang="en-US" dirty="0"/>
              <a:t>git branch &lt;name&gt;</a:t>
            </a:r>
          </a:p>
          <a:p>
            <a:r>
              <a:rPr lang="en-US" dirty="0"/>
              <a:t>git checkout</a:t>
            </a:r>
          </a:p>
          <a:p>
            <a:r>
              <a:rPr lang="en-US" dirty="0"/>
              <a:t>git checkout –b &lt;branch name&gt;</a:t>
            </a:r>
          </a:p>
          <a:p>
            <a:r>
              <a:rPr lang="en-US" dirty="0"/>
              <a:t>git branch -m</a:t>
            </a:r>
          </a:p>
          <a:p>
            <a:r>
              <a:rPr lang="en-US" dirty="0"/>
              <a:t>git branch –d &lt;branch name&gt;</a:t>
            </a:r>
          </a:p>
          <a:p>
            <a:r>
              <a:rPr lang="en-US" dirty="0"/>
              <a:t>git branch –h</a:t>
            </a:r>
          </a:p>
          <a:p>
            <a:r>
              <a:rPr lang="en-US" dirty="0"/>
              <a:t>git push origin &lt;branch name&gt;</a:t>
            </a:r>
          </a:p>
          <a:p>
            <a:r>
              <a:rPr lang="en-US" dirty="0"/>
              <a:t>git push ––all origin</a:t>
            </a:r>
          </a:p>
        </p:txBody>
      </p:sp>
    </p:spTree>
    <p:extLst>
      <p:ext uri="{BB962C8B-B14F-4D97-AF65-F5344CB8AC3E}">
        <p14:creationId xmlns:p14="http://schemas.microsoft.com/office/powerpoint/2010/main" val="2305944011"/>
      </p:ext>
    </p:extLst>
  </p:cSld>
  <p:clrMapOvr>
    <a:masterClrMapping/>
  </p:clrMapOvr>
</p:sld>
</file>

<file path=ppt/theme/theme1.xml><?xml version="1.0" encoding="utf-8"?>
<a:theme xmlns:a="http://schemas.openxmlformats.org/drawingml/2006/main" name="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0bfa236d-8472-42aa-9a40-ab46036c5596}" enabled="1" method="Privileged" siteId="{e0793d39-0939-496d-b129-198edd916feb}" removed="0"/>
</clbl:labelList>
</file>

<file path=docProps/app.xml><?xml version="1.0" encoding="utf-8"?>
<Properties xmlns="http://schemas.openxmlformats.org/officeDocument/2006/extended-properties" xmlns:vt="http://schemas.openxmlformats.org/officeDocument/2006/docPropsVTypes">
  <TotalTime>337</TotalTime>
  <Words>450</Words>
  <Application>Microsoft Office PowerPoint</Application>
  <PresentationFormat>Widescreen</PresentationFormat>
  <Paragraphs>65</Paragraphs>
  <Slides>14</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Source Sans Pro</vt:lpstr>
      <vt:lpstr>FunkyShapesVTI</vt:lpstr>
      <vt:lpstr>PowerPoint Presentation</vt:lpstr>
      <vt:lpstr>¿Qué es?</vt:lpstr>
      <vt:lpstr>¿Qué es?</vt:lpstr>
      <vt:lpstr>Comando básicos</vt:lpstr>
      <vt:lpstr>Instalación</vt:lpstr>
      <vt:lpstr>Ejemplo</vt:lpstr>
      <vt:lpstr>Git vs Github</vt:lpstr>
      <vt:lpstr>Branch</vt:lpstr>
      <vt:lpstr>Commands</vt:lpstr>
      <vt:lpstr>Ejemplo</vt:lpstr>
      <vt:lpstr>Fetch y Merge</vt:lpstr>
      <vt:lpstr>Resolviendo conflictos</vt:lpstr>
      <vt:lpstr>Ejemplo</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Angela Charris Bueno</dc:creator>
  <cp:lastModifiedBy>Charris Bueno, Angela</cp:lastModifiedBy>
  <cp:revision>5</cp:revision>
  <dcterms:created xsi:type="dcterms:W3CDTF">2022-07-21T20:28:13Z</dcterms:created>
  <dcterms:modified xsi:type="dcterms:W3CDTF">2022-09-16T18:56:53Z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bfa236d-8472-42aa-9a40-ab46036c5596_Enabled">
    <vt:lpwstr>true</vt:lpwstr>
  </property>
  <property fmtid="{D5CDD505-2E9C-101B-9397-08002B2CF9AE}" pid="3" name="MSIP_Label_0bfa236d-8472-42aa-9a40-ab46036c5596_SetDate">
    <vt:lpwstr>2022-08-04T19:12:27Z</vt:lpwstr>
  </property>
  <property fmtid="{D5CDD505-2E9C-101B-9397-08002B2CF9AE}" pid="4" name="MSIP_Label_0bfa236d-8472-42aa-9a40-ab46036c5596_Method">
    <vt:lpwstr>Privileged</vt:lpwstr>
  </property>
  <property fmtid="{D5CDD505-2E9C-101B-9397-08002B2CF9AE}" pid="5" name="MSIP_Label_0bfa236d-8472-42aa-9a40-ab46036c5596_Name">
    <vt:lpwstr>Non-Business</vt:lpwstr>
  </property>
  <property fmtid="{D5CDD505-2E9C-101B-9397-08002B2CF9AE}" pid="6" name="MSIP_Label_0bfa236d-8472-42aa-9a40-ab46036c5596_SiteId">
    <vt:lpwstr>e0793d39-0939-496d-b129-198edd916feb</vt:lpwstr>
  </property>
  <property fmtid="{D5CDD505-2E9C-101B-9397-08002B2CF9AE}" pid="7" name="MSIP_Label_0bfa236d-8472-42aa-9a40-ab46036c5596_ActionId">
    <vt:lpwstr>c42c6217-ae70-436c-8aab-de1a1b3348ac</vt:lpwstr>
  </property>
  <property fmtid="{D5CDD505-2E9C-101B-9397-08002B2CF9AE}" pid="8" name="MSIP_Label_0bfa236d-8472-42aa-9a40-ab46036c5596_ContentBits">
    <vt:lpwstr>0</vt:lpwstr>
  </property>
</Properties>
</file>

<file path=docProps/thumbnail.jpeg>
</file>